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6" r:id="rId4"/>
    <p:sldId id="360" r:id="rId5"/>
    <p:sldId id="341" r:id="rId6"/>
    <p:sldId id="355" r:id="rId7"/>
    <p:sldId id="356" r:id="rId8"/>
    <p:sldId id="309" r:id="rId9"/>
    <p:sldId id="361" r:id="rId10"/>
    <p:sldId id="311" r:id="rId11"/>
    <p:sldId id="348" r:id="rId12"/>
    <p:sldId id="318" r:id="rId13"/>
    <p:sldId id="257" r:id="rId14"/>
    <p:sldId id="363" r:id="rId15"/>
    <p:sldId id="364" r:id="rId16"/>
    <p:sldId id="351" r:id="rId17"/>
    <p:sldId id="28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EEE"/>
    <a:srgbClr val="030504"/>
    <a:srgbClr val="0085F2"/>
    <a:srgbClr val="957279"/>
    <a:srgbClr val="002C69"/>
    <a:srgbClr val="7990B0"/>
    <a:srgbClr val="808080"/>
    <a:srgbClr val="182F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1C7D3C-695E-FE02-80C1-B033C951AAD3}" v="2119" dt="2023-12-22T16:51:50.846"/>
    <p1510:client id="{54E3FAFA-2F2B-02A5-FDBE-C7DA035F8D05}" v="1238" dt="2023-12-21T18:06:20.392"/>
    <p1510:client id="{AC8DF02F-C1C3-5475-CB14-4D9BD1783D60}" v="397" dt="2023-12-23T13:45:19.225"/>
    <p1510:client id="{E17159B5-BBAB-C882-3E66-F860757289AB}" v="494" dt="2023-12-23T12:11:43.4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86" d="100"/>
          <a:sy n="86" d="100"/>
        </p:scale>
        <p:origin x="562" y="58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70E1C65B-FA29-49FA-876E-B8BDE06EAB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549778"/>
            <a:ext cx="5139665" cy="6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5DBE40ED-7CE2-4516-8B07-D034A986D5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265" y="1047756"/>
            <a:ext cx="2375188" cy="3703149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84" h="3110905">
                <a:moveTo>
                  <a:pt x="195942" y="21772"/>
                </a:moveTo>
                <a:lnTo>
                  <a:pt x="1985584" y="0"/>
                </a:lnTo>
                <a:lnTo>
                  <a:pt x="1831006" y="3110905"/>
                </a:lnTo>
                <a:lnTo>
                  <a:pt x="0" y="3075245"/>
                </a:lnTo>
                <a:lnTo>
                  <a:pt x="195942" y="21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140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0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9403A-8AFF-4B2B-B648-FF5CBFC9A8B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63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412714-3F16-4874-BEA8-0EFECA6B9A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249D4CAF-8D35-48B5-9BED-58C61F56441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875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8303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B385D46-BB81-40F4-97C1-95575D4C9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22980" y="296696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EAA121-572C-4C83-A24E-989B72B92A1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2736" y="1678845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BECEA9-B7DA-4E09-9E80-B8B80B8E97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24191" y="39072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108D6E-0789-4A3A-806C-951F2E7E4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29202" y="164980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B68D23-CA73-40EF-B39D-027E16880D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23009" y="423645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30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30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ounded Rectangle 8">
            <a:extLst>
              <a:ext uri="{FF2B5EF4-FFF2-40B4-BE49-F238E27FC236}">
                <a16:creationId xmlns:a16="http://schemas.microsoft.com/office/drawing/2014/main" id="{0CADDCB3-9ED0-4A68-830A-6B58177892A2}"/>
              </a:ext>
            </a:extLst>
          </p:cNvPr>
          <p:cNvSpPr/>
          <p:nvPr userDrawn="1"/>
        </p:nvSpPr>
        <p:spPr>
          <a:xfrm rot="2700000">
            <a:off x="708614" y="1522791"/>
            <a:ext cx="2508249" cy="2508248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944DC42C-15BC-4390-BEC2-ED222CEABEC9}"/>
              </a:ext>
            </a:extLst>
          </p:cNvPr>
          <p:cNvSpPr/>
          <p:nvPr userDrawn="1"/>
        </p:nvSpPr>
        <p:spPr>
          <a:xfrm rot="13500000">
            <a:off x="6592568" y="2159156"/>
            <a:ext cx="1270204" cy="1270204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3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90" r:id="rId7"/>
    <p:sldLayoutId id="2147483680" r:id="rId8"/>
    <p:sldLayoutId id="2147483681" r:id="rId9"/>
    <p:sldLayoutId id="2147483682" r:id="rId10"/>
    <p:sldLayoutId id="2147483691" r:id="rId11"/>
    <p:sldLayoutId id="2147483684" r:id="rId12"/>
    <p:sldLayoutId id="2147483693" r:id="rId13"/>
    <p:sldLayoutId id="2147483686" r:id="rId14"/>
    <p:sldLayoutId id="2147483692" r:id="rId15"/>
    <p:sldLayoutId id="2147483687" r:id="rId16"/>
    <p:sldLayoutId id="2147483688" r:id="rId17"/>
    <p:sldLayoutId id="2147483671" r:id="rId18"/>
    <p:sldLayoutId id="2147483672" r:id="rId19"/>
    <p:sldLayoutId id="2147483694" r:id="rId2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7336246" y="4590711"/>
            <a:ext cx="444597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Maze Solver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7336246" y="5563463"/>
            <a:ext cx="430551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Green University of Bangladesh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CSE 304 – 213 D1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4E0363-0531-A027-FC91-FE9E10E57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417" y="208760"/>
            <a:ext cx="1862481" cy="18183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75BCA6-151B-2FEF-009D-4D3F24915921}"/>
              </a:ext>
            </a:extLst>
          </p:cNvPr>
          <p:cNvSpPr/>
          <p:nvPr/>
        </p:nvSpPr>
        <p:spPr>
          <a:xfrm flipV="1">
            <a:off x="7409447" y="5496926"/>
            <a:ext cx="3820026" cy="50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5">
            <a:extLst>
              <a:ext uri="{FF2B5EF4-FFF2-40B4-BE49-F238E27FC236}">
                <a16:creationId xmlns:a16="http://schemas.microsoft.com/office/drawing/2014/main" id="{62FCDA44-6A11-4862-AC43-2EE435C27F3A}"/>
              </a:ext>
            </a:extLst>
          </p:cNvPr>
          <p:cNvSpPr/>
          <p:nvPr/>
        </p:nvSpPr>
        <p:spPr>
          <a:xfrm>
            <a:off x="6328140" y="551949"/>
            <a:ext cx="4396803" cy="720638"/>
          </a:xfrm>
          <a:prstGeom prst="rect">
            <a:avLst/>
          </a:prstGeom>
          <a:noFill/>
        </p:spPr>
        <p:txBody>
          <a:bodyPr lIns="0" tIns="45720" rIns="91440" bIns="45720" anchor="ctr"/>
          <a:lstStyle/>
          <a:p>
            <a:endParaRPr lang="en-US" altLang="ko-KR" sz="4000" b="1" dirty="0">
              <a:solidFill>
                <a:schemeClr val="accent3"/>
              </a:solidFill>
              <a:latin typeface="+mj-lt"/>
              <a:cs typeface="Arial"/>
            </a:endParaRPr>
          </a:p>
        </p:txBody>
      </p:sp>
      <p:sp>
        <p:nvSpPr>
          <p:cNvPr id="15" name="직사각형 6">
            <a:extLst>
              <a:ext uri="{FF2B5EF4-FFF2-40B4-BE49-F238E27FC236}">
                <a16:creationId xmlns:a16="http://schemas.microsoft.com/office/drawing/2014/main" id="{9266FBDC-2D84-4241-A1FD-123F18935DC5}"/>
              </a:ext>
            </a:extLst>
          </p:cNvPr>
          <p:cNvSpPr/>
          <p:nvPr/>
        </p:nvSpPr>
        <p:spPr>
          <a:xfrm>
            <a:off x="5553001" y="733932"/>
            <a:ext cx="4396804" cy="1272431"/>
          </a:xfrm>
          <a:prstGeom prst="rect">
            <a:avLst/>
          </a:prstGeom>
          <a:noFill/>
        </p:spPr>
        <p:txBody>
          <a:bodyPr lIns="0" tIns="45720" rIns="91440" bIns="45720" anchor="ctr"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Maze Maps </a:t>
            </a:r>
            <a:endParaRPr lang="en-US" sz="1050" dirty="0">
              <a:solidFill>
                <a:srgbClr val="002C6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857BB9-368F-4C04-979B-4E8515CF3BDE}"/>
              </a:ext>
            </a:extLst>
          </p:cNvPr>
          <p:cNvSpPr txBox="1"/>
          <p:nvPr/>
        </p:nvSpPr>
        <p:spPr>
          <a:xfrm>
            <a:off x="5383127" y="2373868"/>
            <a:ext cx="6183653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created two distinct maze maps –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easy map (Map 1) and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challenging one (Map 2). 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map is represented as a matrix of ASCII characters, where walls are denoted by "█" and open paths by spaces. Users can witness the maze solver algorithm in action as it navigates through the twists and turns of these mazes.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FA9894-4835-D406-4502-03B9A9029C30}"/>
              </a:ext>
            </a:extLst>
          </p:cNvPr>
          <p:cNvGrpSpPr/>
          <p:nvPr/>
        </p:nvGrpSpPr>
        <p:grpSpPr>
          <a:xfrm>
            <a:off x="9949805" y="5193437"/>
            <a:ext cx="1823981" cy="1421978"/>
            <a:chOff x="4075204" y="1700703"/>
            <a:chExt cx="3961307" cy="3485138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41472AB-0FE6-B4DD-8A4D-A098C6DE4DDE}"/>
                </a:ext>
              </a:extLst>
            </p:cNvPr>
            <p:cNvSpPr/>
            <p:nvPr/>
          </p:nvSpPr>
          <p:spPr>
            <a:xfrm>
              <a:off x="6491531" y="1764198"/>
              <a:ext cx="581269" cy="1745650"/>
            </a:xfrm>
            <a:custGeom>
              <a:avLst/>
              <a:gdLst>
                <a:gd name="connsiteX0" fmla="*/ 146202 w 581269"/>
                <a:gd name="connsiteY0" fmla="*/ 62084 h 1745650"/>
                <a:gd name="connsiteX1" fmla="*/ 219303 w 581269"/>
                <a:gd name="connsiteY1" fmla="*/ 380 h 1745650"/>
                <a:gd name="connsiteX2" fmla="*/ 294762 w 581269"/>
                <a:gd name="connsiteY2" fmla="*/ 36931 h 1745650"/>
                <a:gd name="connsiteX3" fmla="*/ 267251 w 581269"/>
                <a:gd name="connsiteY3" fmla="*/ 152870 h 1745650"/>
                <a:gd name="connsiteX4" fmla="*/ 152490 w 581269"/>
                <a:gd name="connsiteY4" fmla="*/ 117106 h 1745650"/>
                <a:gd name="connsiteX5" fmla="*/ 128123 w 581269"/>
                <a:gd name="connsiteY5" fmla="*/ 101385 h 1745650"/>
                <a:gd name="connsiteX6" fmla="*/ 40481 w 581269"/>
                <a:gd name="connsiteY6" fmla="*/ 101778 h 1745650"/>
                <a:gd name="connsiteX7" fmla="*/ 40481 w 581269"/>
                <a:gd name="connsiteY7" fmla="*/ 852831 h 1745650"/>
                <a:gd name="connsiteX8" fmla="*/ 63669 w 581269"/>
                <a:gd name="connsiteY8" fmla="*/ 852831 h 1745650"/>
                <a:gd name="connsiteX9" fmla="*/ 545113 w 581269"/>
                <a:gd name="connsiteY9" fmla="*/ 852831 h 1745650"/>
                <a:gd name="connsiteX10" fmla="*/ 581270 w 581269"/>
                <a:gd name="connsiteY10" fmla="*/ 888595 h 1745650"/>
                <a:gd name="connsiteX11" fmla="*/ 581270 w 581269"/>
                <a:gd name="connsiteY11" fmla="*/ 1649080 h 1745650"/>
                <a:gd name="connsiteX12" fmla="*/ 546685 w 581269"/>
                <a:gd name="connsiteY12" fmla="*/ 1684059 h 1745650"/>
                <a:gd name="connsiteX13" fmla="*/ 450396 w 581269"/>
                <a:gd name="connsiteY13" fmla="*/ 1684059 h 1745650"/>
                <a:gd name="connsiteX14" fmla="*/ 429959 w 581269"/>
                <a:gd name="connsiteY14" fmla="*/ 1696635 h 1745650"/>
                <a:gd name="connsiteX15" fmla="*/ 334456 w 581269"/>
                <a:gd name="connsiteY15" fmla="*/ 1743011 h 1745650"/>
                <a:gd name="connsiteX16" fmla="*/ 273932 w 581269"/>
                <a:gd name="connsiteY16" fmla="*/ 1661264 h 1745650"/>
                <a:gd name="connsiteX17" fmla="*/ 336421 w 581269"/>
                <a:gd name="connsiteY17" fmla="*/ 1583447 h 1745650"/>
                <a:gd name="connsiteX18" fmla="*/ 431531 w 581269"/>
                <a:gd name="connsiteY18" fmla="*/ 1632181 h 1745650"/>
                <a:gd name="connsiteX19" fmla="*/ 443714 w 581269"/>
                <a:gd name="connsiteY19" fmla="*/ 1644364 h 1745650"/>
                <a:gd name="connsiteX20" fmla="*/ 455505 w 581269"/>
                <a:gd name="connsiteY20" fmla="*/ 1644757 h 1745650"/>
                <a:gd name="connsiteX21" fmla="*/ 540789 w 581269"/>
                <a:gd name="connsiteY21" fmla="*/ 1644757 h 1745650"/>
                <a:gd name="connsiteX22" fmla="*/ 540789 w 581269"/>
                <a:gd name="connsiteY22" fmla="*/ 892918 h 1745650"/>
                <a:gd name="connsiteX23" fmla="*/ 517994 w 581269"/>
                <a:gd name="connsiteY23" fmla="*/ 892918 h 1745650"/>
                <a:gd name="connsiteX24" fmla="*/ 36550 w 581269"/>
                <a:gd name="connsiteY24" fmla="*/ 892918 h 1745650"/>
                <a:gd name="connsiteX25" fmla="*/ 0 w 581269"/>
                <a:gd name="connsiteY25" fmla="*/ 855582 h 1745650"/>
                <a:gd name="connsiteX26" fmla="*/ 0 w 581269"/>
                <a:gd name="connsiteY26" fmla="*/ 99027 h 1745650"/>
                <a:gd name="connsiteX27" fmla="*/ 37729 w 581269"/>
                <a:gd name="connsiteY27" fmla="*/ 62477 h 1745650"/>
                <a:gd name="connsiteX28" fmla="*/ 146202 w 581269"/>
                <a:gd name="connsiteY28" fmla="*/ 62084 h 1745650"/>
                <a:gd name="connsiteX29" fmla="*/ 227163 w 581269"/>
                <a:gd name="connsiteY29" fmla="*/ 124180 h 1745650"/>
                <a:gd name="connsiteX30" fmla="*/ 268822 w 581269"/>
                <a:gd name="connsiteY30" fmla="*/ 80948 h 1745650"/>
                <a:gd name="connsiteX31" fmla="*/ 225591 w 581269"/>
                <a:gd name="connsiteY31" fmla="*/ 39289 h 1745650"/>
                <a:gd name="connsiteX32" fmla="*/ 183931 w 581269"/>
                <a:gd name="connsiteY32" fmla="*/ 82520 h 1745650"/>
                <a:gd name="connsiteX33" fmla="*/ 227163 w 581269"/>
                <a:gd name="connsiteY33" fmla="*/ 124180 h 1745650"/>
                <a:gd name="connsiteX34" fmla="*/ 396946 w 581269"/>
                <a:gd name="connsiteY34" fmla="*/ 1662836 h 1745650"/>
                <a:gd name="connsiteX35" fmla="*/ 354500 w 581269"/>
                <a:gd name="connsiteY35" fmla="*/ 1621176 h 1745650"/>
                <a:gd name="connsiteX36" fmla="*/ 312840 w 581269"/>
                <a:gd name="connsiteY36" fmla="*/ 1663229 h 1745650"/>
                <a:gd name="connsiteX37" fmla="*/ 354893 w 581269"/>
                <a:gd name="connsiteY37" fmla="*/ 1704496 h 1745650"/>
                <a:gd name="connsiteX38" fmla="*/ 396946 w 581269"/>
                <a:gd name="connsiteY38" fmla="*/ 1662836 h 174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1269" h="1745650">
                  <a:moveTo>
                    <a:pt x="146202" y="62084"/>
                  </a:moveTo>
                  <a:cubicBezTo>
                    <a:pt x="158385" y="24747"/>
                    <a:pt x="182359" y="3917"/>
                    <a:pt x="219303" y="380"/>
                  </a:cubicBezTo>
                  <a:cubicBezTo>
                    <a:pt x="250744" y="-2371"/>
                    <a:pt x="277076" y="9812"/>
                    <a:pt x="294762" y="36931"/>
                  </a:cubicBezTo>
                  <a:cubicBezTo>
                    <a:pt x="320701" y="76232"/>
                    <a:pt x="307731" y="130075"/>
                    <a:pt x="267251" y="152870"/>
                  </a:cubicBezTo>
                  <a:cubicBezTo>
                    <a:pt x="225198" y="176844"/>
                    <a:pt x="172534" y="161123"/>
                    <a:pt x="152490" y="117106"/>
                  </a:cubicBezTo>
                  <a:cubicBezTo>
                    <a:pt x="146988" y="104922"/>
                    <a:pt x="141092" y="100992"/>
                    <a:pt x="128123" y="101385"/>
                  </a:cubicBezTo>
                  <a:cubicBezTo>
                    <a:pt x="99433" y="102564"/>
                    <a:pt x="70743" y="101778"/>
                    <a:pt x="40481" y="101778"/>
                  </a:cubicBezTo>
                  <a:cubicBezTo>
                    <a:pt x="40481" y="352129"/>
                    <a:pt x="40481" y="601301"/>
                    <a:pt x="40481" y="852831"/>
                  </a:cubicBezTo>
                  <a:cubicBezTo>
                    <a:pt x="48341" y="852831"/>
                    <a:pt x="56201" y="852831"/>
                    <a:pt x="63669" y="852831"/>
                  </a:cubicBezTo>
                  <a:cubicBezTo>
                    <a:pt x="224019" y="852831"/>
                    <a:pt x="384762" y="852831"/>
                    <a:pt x="545113" y="852831"/>
                  </a:cubicBezTo>
                  <a:cubicBezTo>
                    <a:pt x="577733" y="852831"/>
                    <a:pt x="581270" y="855975"/>
                    <a:pt x="581270" y="888595"/>
                  </a:cubicBezTo>
                  <a:cubicBezTo>
                    <a:pt x="581270" y="1142090"/>
                    <a:pt x="581270" y="1395585"/>
                    <a:pt x="581270" y="1649080"/>
                  </a:cubicBezTo>
                  <a:cubicBezTo>
                    <a:pt x="581270" y="1680522"/>
                    <a:pt x="577733" y="1684059"/>
                    <a:pt x="546685" y="1684059"/>
                  </a:cubicBezTo>
                  <a:cubicBezTo>
                    <a:pt x="514457" y="1684059"/>
                    <a:pt x="482623" y="1684452"/>
                    <a:pt x="450396" y="1684059"/>
                  </a:cubicBezTo>
                  <a:cubicBezTo>
                    <a:pt x="440177" y="1684059"/>
                    <a:pt x="434675" y="1686024"/>
                    <a:pt x="429959" y="1696635"/>
                  </a:cubicBezTo>
                  <a:cubicBezTo>
                    <a:pt x="413059" y="1734758"/>
                    <a:pt x="374544" y="1752836"/>
                    <a:pt x="334456" y="1743011"/>
                  </a:cubicBezTo>
                  <a:cubicBezTo>
                    <a:pt x="298299" y="1734365"/>
                    <a:pt x="273539" y="1700958"/>
                    <a:pt x="273932" y="1661264"/>
                  </a:cubicBezTo>
                  <a:cubicBezTo>
                    <a:pt x="274325" y="1623141"/>
                    <a:pt x="299871" y="1591700"/>
                    <a:pt x="336421" y="1583447"/>
                  </a:cubicBezTo>
                  <a:cubicBezTo>
                    <a:pt x="376116" y="1574407"/>
                    <a:pt x="413452" y="1594058"/>
                    <a:pt x="431531" y="1632181"/>
                  </a:cubicBezTo>
                  <a:cubicBezTo>
                    <a:pt x="433889" y="1637290"/>
                    <a:pt x="438998" y="1641220"/>
                    <a:pt x="443714" y="1644364"/>
                  </a:cubicBezTo>
                  <a:cubicBezTo>
                    <a:pt x="446466" y="1645936"/>
                    <a:pt x="451575" y="1644757"/>
                    <a:pt x="455505" y="1644757"/>
                  </a:cubicBezTo>
                  <a:cubicBezTo>
                    <a:pt x="483409" y="1644757"/>
                    <a:pt x="511706" y="1644757"/>
                    <a:pt x="540789" y="1644757"/>
                  </a:cubicBezTo>
                  <a:cubicBezTo>
                    <a:pt x="540789" y="1393620"/>
                    <a:pt x="540789" y="1144841"/>
                    <a:pt x="540789" y="892918"/>
                  </a:cubicBezTo>
                  <a:cubicBezTo>
                    <a:pt x="532929" y="892918"/>
                    <a:pt x="525462" y="892918"/>
                    <a:pt x="517994" y="892918"/>
                  </a:cubicBezTo>
                  <a:cubicBezTo>
                    <a:pt x="357644" y="892918"/>
                    <a:pt x="196901" y="892918"/>
                    <a:pt x="36550" y="892918"/>
                  </a:cubicBezTo>
                  <a:cubicBezTo>
                    <a:pt x="3144" y="892918"/>
                    <a:pt x="0" y="889381"/>
                    <a:pt x="0" y="855582"/>
                  </a:cubicBezTo>
                  <a:cubicBezTo>
                    <a:pt x="0" y="603266"/>
                    <a:pt x="0" y="351343"/>
                    <a:pt x="0" y="99027"/>
                  </a:cubicBezTo>
                  <a:cubicBezTo>
                    <a:pt x="0" y="66407"/>
                    <a:pt x="3930" y="62477"/>
                    <a:pt x="37729" y="62477"/>
                  </a:cubicBezTo>
                  <a:cubicBezTo>
                    <a:pt x="73101" y="62084"/>
                    <a:pt x="109258" y="62084"/>
                    <a:pt x="146202" y="62084"/>
                  </a:cubicBezTo>
                  <a:close/>
                  <a:moveTo>
                    <a:pt x="227163" y="124180"/>
                  </a:moveTo>
                  <a:cubicBezTo>
                    <a:pt x="251137" y="123787"/>
                    <a:pt x="269216" y="104922"/>
                    <a:pt x="268822" y="80948"/>
                  </a:cubicBezTo>
                  <a:cubicBezTo>
                    <a:pt x="268430" y="57367"/>
                    <a:pt x="249172" y="38896"/>
                    <a:pt x="225591" y="39289"/>
                  </a:cubicBezTo>
                  <a:cubicBezTo>
                    <a:pt x="201617" y="39682"/>
                    <a:pt x="183538" y="58546"/>
                    <a:pt x="183931" y="82520"/>
                  </a:cubicBezTo>
                  <a:cubicBezTo>
                    <a:pt x="184717" y="106494"/>
                    <a:pt x="203189" y="124573"/>
                    <a:pt x="227163" y="124180"/>
                  </a:cubicBezTo>
                  <a:close/>
                  <a:moveTo>
                    <a:pt x="396946" y="1662836"/>
                  </a:moveTo>
                  <a:cubicBezTo>
                    <a:pt x="396946" y="1638469"/>
                    <a:pt x="379260" y="1621176"/>
                    <a:pt x="354500" y="1621176"/>
                  </a:cubicBezTo>
                  <a:cubicBezTo>
                    <a:pt x="330133" y="1621176"/>
                    <a:pt x="312840" y="1638862"/>
                    <a:pt x="312840" y="1663229"/>
                  </a:cubicBezTo>
                  <a:cubicBezTo>
                    <a:pt x="312840" y="1687989"/>
                    <a:pt x="330133" y="1704889"/>
                    <a:pt x="354893" y="1704496"/>
                  </a:cubicBezTo>
                  <a:cubicBezTo>
                    <a:pt x="380046" y="1704889"/>
                    <a:pt x="397339" y="1687596"/>
                    <a:pt x="396946" y="1662836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622A98F-9688-D13C-93BC-335D7ED81618}"/>
                </a:ext>
              </a:extLst>
            </p:cNvPr>
            <p:cNvSpPr/>
            <p:nvPr/>
          </p:nvSpPr>
          <p:spPr>
            <a:xfrm>
              <a:off x="4357439" y="2811716"/>
              <a:ext cx="1622011" cy="443980"/>
            </a:xfrm>
            <a:custGeom>
              <a:avLst/>
              <a:gdLst>
                <a:gd name="connsiteX0" fmla="*/ 1459285 w 1622011"/>
                <a:gd name="connsiteY0" fmla="*/ 63131 h 443980"/>
                <a:gd name="connsiteX1" fmla="*/ 1553216 w 1622011"/>
                <a:gd name="connsiteY1" fmla="*/ 1428 h 443980"/>
                <a:gd name="connsiteX2" fmla="*/ 1621993 w 1622011"/>
                <a:gd name="connsiteY2" fmla="*/ 80424 h 443980"/>
                <a:gd name="connsiteX3" fmla="*/ 1560683 w 1622011"/>
                <a:gd name="connsiteY3" fmla="*/ 161385 h 443980"/>
                <a:gd name="connsiteX4" fmla="*/ 1458892 w 1622011"/>
                <a:gd name="connsiteY4" fmla="*/ 102826 h 443980"/>
                <a:gd name="connsiteX5" fmla="*/ 926356 w 1622011"/>
                <a:gd name="connsiteY5" fmla="*/ 102826 h 443980"/>
                <a:gd name="connsiteX6" fmla="*/ 926356 w 1622011"/>
                <a:gd name="connsiteY6" fmla="*/ 124049 h 443980"/>
                <a:gd name="connsiteX7" fmla="*/ 926356 w 1622011"/>
                <a:gd name="connsiteY7" fmla="*/ 350033 h 443980"/>
                <a:gd name="connsiteX8" fmla="*/ 894522 w 1622011"/>
                <a:gd name="connsiteY8" fmla="*/ 381867 h 443980"/>
                <a:gd name="connsiteX9" fmla="*/ 185128 w 1622011"/>
                <a:gd name="connsiteY9" fmla="*/ 381474 h 443980"/>
                <a:gd name="connsiteX10" fmla="*/ 154080 w 1622011"/>
                <a:gd name="connsiteY10" fmla="*/ 399553 h 443980"/>
                <a:gd name="connsiteX11" fmla="*/ 61722 w 1622011"/>
                <a:gd name="connsiteY11" fmla="*/ 441212 h 443980"/>
                <a:gd name="connsiteX12" fmla="*/ 18 w 1622011"/>
                <a:gd name="connsiteY12" fmla="*/ 360251 h 443980"/>
                <a:gd name="connsiteX13" fmla="*/ 62508 w 1622011"/>
                <a:gd name="connsiteY13" fmla="*/ 282041 h 443980"/>
                <a:gd name="connsiteX14" fmla="*/ 156045 w 1622011"/>
                <a:gd name="connsiteY14" fmla="*/ 326059 h 443980"/>
                <a:gd name="connsiteX15" fmla="*/ 162334 w 1622011"/>
                <a:gd name="connsiteY15" fmla="*/ 340993 h 443980"/>
                <a:gd name="connsiteX16" fmla="*/ 886661 w 1622011"/>
                <a:gd name="connsiteY16" fmla="*/ 340993 h 443980"/>
                <a:gd name="connsiteX17" fmla="*/ 886661 w 1622011"/>
                <a:gd name="connsiteY17" fmla="*/ 318984 h 443980"/>
                <a:gd name="connsiteX18" fmla="*/ 886661 w 1622011"/>
                <a:gd name="connsiteY18" fmla="*/ 93000 h 443980"/>
                <a:gd name="connsiteX19" fmla="*/ 917317 w 1622011"/>
                <a:gd name="connsiteY19" fmla="*/ 61952 h 443980"/>
                <a:gd name="connsiteX20" fmla="*/ 1436097 w 1622011"/>
                <a:gd name="connsiteY20" fmla="*/ 61952 h 443980"/>
                <a:gd name="connsiteX21" fmla="*/ 1459285 w 1622011"/>
                <a:gd name="connsiteY21" fmla="*/ 63131 h 443980"/>
                <a:gd name="connsiteX22" fmla="*/ 1540639 w 1622011"/>
                <a:gd name="connsiteY22" fmla="*/ 39943 h 443980"/>
                <a:gd name="connsiteX23" fmla="*/ 1497800 w 1622011"/>
                <a:gd name="connsiteY23" fmla="*/ 81603 h 443980"/>
                <a:gd name="connsiteX24" fmla="*/ 1539067 w 1622011"/>
                <a:gd name="connsiteY24" fmla="*/ 124835 h 443980"/>
                <a:gd name="connsiteX25" fmla="*/ 1583085 w 1622011"/>
                <a:gd name="connsiteY25" fmla="*/ 81996 h 443980"/>
                <a:gd name="connsiteX26" fmla="*/ 1540639 w 1622011"/>
                <a:gd name="connsiteY26" fmla="*/ 39943 h 443980"/>
                <a:gd name="connsiteX27" fmla="*/ 82158 w 1622011"/>
                <a:gd name="connsiteY27" fmla="*/ 405055 h 443980"/>
                <a:gd name="connsiteX28" fmla="*/ 124997 w 1622011"/>
                <a:gd name="connsiteY28" fmla="*/ 363002 h 443980"/>
                <a:gd name="connsiteX29" fmla="*/ 82944 w 1622011"/>
                <a:gd name="connsiteY29" fmla="*/ 320163 h 443980"/>
                <a:gd name="connsiteX30" fmla="*/ 40499 w 1622011"/>
                <a:gd name="connsiteY30" fmla="*/ 362216 h 443980"/>
                <a:gd name="connsiteX31" fmla="*/ 82158 w 1622011"/>
                <a:gd name="connsiteY31" fmla="*/ 405055 h 44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2011" h="443980">
                  <a:moveTo>
                    <a:pt x="1459285" y="63131"/>
                  </a:moveTo>
                  <a:cubicBezTo>
                    <a:pt x="1478936" y="15969"/>
                    <a:pt x="1513128" y="-6040"/>
                    <a:pt x="1553216" y="1428"/>
                  </a:cubicBezTo>
                  <a:cubicBezTo>
                    <a:pt x="1593696" y="8895"/>
                    <a:pt x="1621207" y="40729"/>
                    <a:pt x="1621993" y="80424"/>
                  </a:cubicBezTo>
                  <a:cubicBezTo>
                    <a:pt x="1622779" y="118939"/>
                    <a:pt x="1597233" y="152739"/>
                    <a:pt x="1560683" y="161385"/>
                  </a:cubicBezTo>
                  <a:cubicBezTo>
                    <a:pt x="1515879" y="171997"/>
                    <a:pt x="1483259" y="153525"/>
                    <a:pt x="1458892" y="102826"/>
                  </a:cubicBezTo>
                  <a:cubicBezTo>
                    <a:pt x="1282428" y="102826"/>
                    <a:pt x="1105571" y="102826"/>
                    <a:pt x="926356" y="102826"/>
                  </a:cubicBezTo>
                  <a:cubicBezTo>
                    <a:pt x="926356" y="110293"/>
                    <a:pt x="926356" y="117367"/>
                    <a:pt x="926356" y="124049"/>
                  </a:cubicBezTo>
                  <a:cubicBezTo>
                    <a:pt x="926356" y="199508"/>
                    <a:pt x="926356" y="274573"/>
                    <a:pt x="926356" y="350033"/>
                  </a:cubicBezTo>
                  <a:cubicBezTo>
                    <a:pt x="926356" y="377937"/>
                    <a:pt x="922426" y="381867"/>
                    <a:pt x="894522" y="381867"/>
                  </a:cubicBezTo>
                  <a:cubicBezTo>
                    <a:pt x="657926" y="381867"/>
                    <a:pt x="421724" y="381867"/>
                    <a:pt x="185128" y="381474"/>
                  </a:cubicBezTo>
                  <a:cubicBezTo>
                    <a:pt x="170194" y="381474"/>
                    <a:pt x="161155" y="383046"/>
                    <a:pt x="154080" y="399553"/>
                  </a:cubicBezTo>
                  <a:cubicBezTo>
                    <a:pt x="139146" y="434138"/>
                    <a:pt x="98272" y="451038"/>
                    <a:pt x="61722" y="441212"/>
                  </a:cubicBezTo>
                  <a:cubicBezTo>
                    <a:pt x="23992" y="431387"/>
                    <a:pt x="-768" y="398766"/>
                    <a:pt x="18" y="360251"/>
                  </a:cubicBezTo>
                  <a:cubicBezTo>
                    <a:pt x="804" y="322128"/>
                    <a:pt x="26350" y="289901"/>
                    <a:pt x="62508" y="282041"/>
                  </a:cubicBezTo>
                  <a:cubicBezTo>
                    <a:pt x="101809" y="273394"/>
                    <a:pt x="139146" y="290687"/>
                    <a:pt x="156045" y="326059"/>
                  </a:cubicBezTo>
                  <a:cubicBezTo>
                    <a:pt x="158403" y="330775"/>
                    <a:pt x="159976" y="335491"/>
                    <a:pt x="162334" y="340993"/>
                  </a:cubicBezTo>
                  <a:cubicBezTo>
                    <a:pt x="403252" y="340993"/>
                    <a:pt x="644171" y="340993"/>
                    <a:pt x="886661" y="340993"/>
                  </a:cubicBezTo>
                  <a:cubicBezTo>
                    <a:pt x="886661" y="333133"/>
                    <a:pt x="886661" y="326059"/>
                    <a:pt x="886661" y="318984"/>
                  </a:cubicBezTo>
                  <a:cubicBezTo>
                    <a:pt x="886661" y="243525"/>
                    <a:pt x="886661" y="168459"/>
                    <a:pt x="886661" y="93000"/>
                  </a:cubicBezTo>
                  <a:cubicBezTo>
                    <a:pt x="886661" y="66668"/>
                    <a:pt x="891377" y="61952"/>
                    <a:pt x="917317" y="61952"/>
                  </a:cubicBezTo>
                  <a:cubicBezTo>
                    <a:pt x="1090243" y="61952"/>
                    <a:pt x="1263170" y="61952"/>
                    <a:pt x="1436097" y="61952"/>
                  </a:cubicBezTo>
                  <a:cubicBezTo>
                    <a:pt x="1443564" y="63131"/>
                    <a:pt x="1451032" y="63131"/>
                    <a:pt x="1459285" y="63131"/>
                  </a:cubicBezTo>
                  <a:close/>
                  <a:moveTo>
                    <a:pt x="1540639" y="39943"/>
                  </a:moveTo>
                  <a:cubicBezTo>
                    <a:pt x="1517451" y="39550"/>
                    <a:pt x="1498194" y="58415"/>
                    <a:pt x="1497800" y="81603"/>
                  </a:cubicBezTo>
                  <a:cubicBezTo>
                    <a:pt x="1497407" y="104398"/>
                    <a:pt x="1516272" y="124049"/>
                    <a:pt x="1539067" y="124835"/>
                  </a:cubicBezTo>
                  <a:cubicBezTo>
                    <a:pt x="1563041" y="125621"/>
                    <a:pt x="1583085" y="105970"/>
                    <a:pt x="1583085" y="81996"/>
                  </a:cubicBezTo>
                  <a:cubicBezTo>
                    <a:pt x="1582692" y="59201"/>
                    <a:pt x="1563827" y="40336"/>
                    <a:pt x="1540639" y="39943"/>
                  </a:cubicBezTo>
                  <a:close/>
                  <a:moveTo>
                    <a:pt x="82158" y="405055"/>
                  </a:moveTo>
                  <a:cubicBezTo>
                    <a:pt x="106132" y="405055"/>
                    <a:pt x="124604" y="386976"/>
                    <a:pt x="124997" y="363002"/>
                  </a:cubicBezTo>
                  <a:cubicBezTo>
                    <a:pt x="125390" y="339421"/>
                    <a:pt x="106918" y="320556"/>
                    <a:pt x="82944" y="320163"/>
                  </a:cubicBezTo>
                  <a:cubicBezTo>
                    <a:pt x="58971" y="319770"/>
                    <a:pt x="40499" y="338242"/>
                    <a:pt x="40499" y="362216"/>
                  </a:cubicBezTo>
                  <a:cubicBezTo>
                    <a:pt x="40499" y="386583"/>
                    <a:pt x="58184" y="405055"/>
                    <a:pt x="82158" y="405055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EC9A4B7-D4CA-C617-F036-9B87927C564F}"/>
                </a:ext>
              </a:extLst>
            </p:cNvPr>
            <p:cNvSpPr/>
            <p:nvPr/>
          </p:nvSpPr>
          <p:spPr>
            <a:xfrm>
              <a:off x="5201257" y="3031454"/>
              <a:ext cx="778568" cy="607069"/>
            </a:xfrm>
            <a:custGeom>
              <a:avLst/>
              <a:gdLst>
                <a:gd name="connsiteX0" fmla="*/ 738481 w 778568"/>
                <a:gd name="connsiteY0" fmla="*/ 504052 h 607069"/>
                <a:gd name="connsiteX1" fmla="*/ 738481 w 778568"/>
                <a:gd name="connsiteY1" fmla="*/ 103569 h 607069"/>
                <a:gd name="connsiteX2" fmla="*/ 719223 w 778568"/>
                <a:gd name="connsiteY2" fmla="*/ 102783 h 607069"/>
                <a:gd name="connsiteX3" fmla="*/ 351754 w 778568"/>
                <a:gd name="connsiteY3" fmla="*/ 102390 h 607069"/>
                <a:gd name="connsiteX4" fmla="*/ 325814 w 778568"/>
                <a:gd name="connsiteY4" fmla="*/ 118897 h 607069"/>
                <a:gd name="connsiteX5" fmla="*/ 231884 w 778568"/>
                <a:gd name="connsiteY5" fmla="*/ 161342 h 607069"/>
                <a:gd name="connsiteX6" fmla="*/ 171752 w 778568"/>
                <a:gd name="connsiteY6" fmla="*/ 81560 h 607069"/>
                <a:gd name="connsiteX7" fmla="*/ 234635 w 778568"/>
                <a:gd name="connsiteY7" fmla="*/ 2171 h 607069"/>
                <a:gd name="connsiteX8" fmla="*/ 326208 w 778568"/>
                <a:gd name="connsiteY8" fmla="*/ 46189 h 607069"/>
                <a:gd name="connsiteX9" fmla="*/ 353719 w 778568"/>
                <a:gd name="connsiteY9" fmla="*/ 63482 h 607069"/>
                <a:gd name="connsiteX10" fmla="*/ 746734 w 778568"/>
                <a:gd name="connsiteY10" fmla="*/ 63088 h 607069"/>
                <a:gd name="connsiteX11" fmla="*/ 778568 w 778568"/>
                <a:gd name="connsiteY11" fmla="*/ 94923 h 607069"/>
                <a:gd name="connsiteX12" fmla="*/ 778568 w 778568"/>
                <a:gd name="connsiteY12" fmla="*/ 511519 h 607069"/>
                <a:gd name="connsiteX13" fmla="*/ 744376 w 778568"/>
                <a:gd name="connsiteY13" fmla="*/ 545712 h 607069"/>
                <a:gd name="connsiteX14" fmla="*/ 182364 w 778568"/>
                <a:gd name="connsiteY14" fmla="*/ 545319 h 607069"/>
                <a:gd name="connsiteX15" fmla="*/ 154067 w 778568"/>
                <a:gd name="connsiteY15" fmla="*/ 561825 h 607069"/>
                <a:gd name="connsiteX16" fmla="*/ 62101 w 778568"/>
                <a:gd name="connsiteY16" fmla="*/ 604664 h 607069"/>
                <a:gd name="connsiteX17" fmla="*/ 5 w 778568"/>
                <a:gd name="connsiteY17" fmla="*/ 524489 h 607069"/>
                <a:gd name="connsiteX18" fmla="*/ 61315 w 778568"/>
                <a:gd name="connsiteY18" fmla="*/ 445493 h 607069"/>
                <a:gd name="connsiteX19" fmla="*/ 155246 w 778568"/>
                <a:gd name="connsiteY19" fmla="*/ 489117 h 607069"/>
                <a:gd name="connsiteX20" fmla="*/ 177255 w 778568"/>
                <a:gd name="connsiteY20" fmla="*/ 506017 h 607069"/>
                <a:gd name="connsiteX21" fmla="*/ 723546 w 778568"/>
                <a:gd name="connsiteY21" fmla="*/ 505624 h 607069"/>
                <a:gd name="connsiteX22" fmla="*/ 738481 w 778568"/>
                <a:gd name="connsiteY22" fmla="*/ 504052 h 607069"/>
                <a:gd name="connsiteX23" fmla="*/ 81752 w 778568"/>
                <a:gd name="connsiteY23" fmla="*/ 483222 h 607069"/>
                <a:gd name="connsiteX24" fmla="*/ 39699 w 778568"/>
                <a:gd name="connsiteY24" fmla="*/ 524882 h 607069"/>
                <a:gd name="connsiteX25" fmla="*/ 81752 w 778568"/>
                <a:gd name="connsiteY25" fmla="*/ 566541 h 607069"/>
                <a:gd name="connsiteX26" fmla="*/ 123805 w 778568"/>
                <a:gd name="connsiteY26" fmla="*/ 524489 h 607069"/>
                <a:gd name="connsiteX27" fmla="*/ 81752 w 778568"/>
                <a:gd name="connsiteY27" fmla="*/ 483222 h 607069"/>
                <a:gd name="connsiteX28" fmla="*/ 295552 w 778568"/>
                <a:gd name="connsiteY28" fmla="*/ 82739 h 607069"/>
                <a:gd name="connsiteX29" fmla="*/ 254286 w 778568"/>
                <a:gd name="connsiteY29" fmla="*/ 39901 h 607069"/>
                <a:gd name="connsiteX30" fmla="*/ 211840 w 778568"/>
                <a:gd name="connsiteY30" fmla="*/ 81167 h 607069"/>
                <a:gd name="connsiteX31" fmla="*/ 252714 w 778568"/>
                <a:gd name="connsiteY31" fmla="*/ 124006 h 607069"/>
                <a:gd name="connsiteX32" fmla="*/ 295552 w 778568"/>
                <a:gd name="connsiteY32" fmla="*/ 82739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8568" h="607069">
                  <a:moveTo>
                    <a:pt x="738481" y="504052"/>
                  </a:moveTo>
                  <a:cubicBezTo>
                    <a:pt x="738481" y="369641"/>
                    <a:pt x="738481" y="237587"/>
                    <a:pt x="738481" y="103569"/>
                  </a:cubicBezTo>
                  <a:cubicBezTo>
                    <a:pt x="731799" y="103176"/>
                    <a:pt x="725511" y="102783"/>
                    <a:pt x="719223" y="102783"/>
                  </a:cubicBezTo>
                  <a:cubicBezTo>
                    <a:pt x="596602" y="102783"/>
                    <a:pt x="474374" y="102783"/>
                    <a:pt x="351754" y="102390"/>
                  </a:cubicBezTo>
                  <a:cubicBezTo>
                    <a:pt x="338391" y="102390"/>
                    <a:pt x="331710" y="105534"/>
                    <a:pt x="325814" y="118897"/>
                  </a:cubicBezTo>
                  <a:cubicBezTo>
                    <a:pt x="310094" y="154268"/>
                    <a:pt x="270792" y="170775"/>
                    <a:pt x="231884" y="161342"/>
                  </a:cubicBezTo>
                  <a:cubicBezTo>
                    <a:pt x="196512" y="153089"/>
                    <a:pt x="171359" y="119683"/>
                    <a:pt x="171752" y="81560"/>
                  </a:cubicBezTo>
                  <a:cubicBezTo>
                    <a:pt x="171752" y="42259"/>
                    <a:pt x="196905" y="10817"/>
                    <a:pt x="234635" y="2171"/>
                  </a:cubicBezTo>
                  <a:cubicBezTo>
                    <a:pt x="271578" y="-6475"/>
                    <a:pt x="310880" y="11211"/>
                    <a:pt x="326208" y="46189"/>
                  </a:cubicBezTo>
                  <a:cubicBezTo>
                    <a:pt x="332103" y="59944"/>
                    <a:pt x="339177" y="63875"/>
                    <a:pt x="353719" y="63482"/>
                  </a:cubicBezTo>
                  <a:cubicBezTo>
                    <a:pt x="484593" y="62695"/>
                    <a:pt x="615860" y="63088"/>
                    <a:pt x="746734" y="63088"/>
                  </a:cubicBezTo>
                  <a:cubicBezTo>
                    <a:pt x="774638" y="63088"/>
                    <a:pt x="778568" y="67019"/>
                    <a:pt x="778568" y="94923"/>
                  </a:cubicBezTo>
                  <a:cubicBezTo>
                    <a:pt x="778568" y="233657"/>
                    <a:pt x="778568" y="372785"/>
                    <a:pt x="778568" y="511519"/>
                  </a:cubicBezTo>
                  <a:cubicBezTo>
                    <a:pt x="778568" y="540995"/>
                    <a:pt x="773852" y="545712"/>
                    <a:pt x="744376" y="545712"/>
                  </a:cubicBezTo>
                  <a:cubicBezTo>
                    <a:pt x="556908" y="545712"/>
                    <a:pt x="369832" y="545712"/>
                    <a:pt x="182364" y="545319"/>
                  </a:cubicBezTo>
                  <a:cubicBezTo>
                    <a:pt x="168608" y="545319"/>
                    <a:pt x="160355" y="547677"/>
                    <a:pt x="154067" y="561825"/>
                  </a:cubicBezTo>
                  <a:cubicBezTo>
                    <a:pt x="138346" y="596804"/>
                    <a:pt x="99045" y="613703"/>
                    <a:pt x="62101" y="604664"/>
                  </a:cubicBezTo>
                  <a:cubicBezTo>
                    <a:pt x="24372" y="595625"/>
                    <a:pt x="-388" y="563397"/>
                    <a:pt x="5" y="524489"/>
                  </a:cubicBezTo>
                  <a:cubicBezTo>
                    <a:pt x="5" y="486366"/>
                    <a:pt x="25944" y="453353"/>
                    <a:pt x="61315" y="445493"/>
                  </a:cubicBezTo>
                  <a:cubicBezTo>
                    <a:pt x="100617" y="436846"/>
                    <a:pt x="138739" y="454139"/>
                    <a:pt x="155246" y="489117"/>
                  </a:cubicBezTo>
                  <a:cubicBezTo>
                    <a:pt x="159962" y="499336"/>
                    <a:pt x="163499" y="506017"/>
                    <a:pt x="177255" y="506017"/>
                  </a:cubicBezTo>
                  <a:cubicBezTo>
                    <a:pt x="359221" y="505624"/>
                    <a:pt x="541187" y="505624"/>
                    <a:pt x="723546" y="505624"/>
                  </a:cubicBezTo>
                  <a:cubicBezTo>
                    <a:pt x="727869" y="505231"/>
                    <a:pt x="732193" y="504445"/>
                    <a:pt x="738481" y="504052"/>
                  </a:cubicBezTo>
                  <a:close/>
                  <a:moveTo>
                    <a:pt x="81752" y="483222"/>
                  </a:moveTo>
                  <a:cubicBezTo>
                    <a:pt x="56992" y="483222"/>
                    <a:pt x="39699" y="500515"/>
                    <a:pt x="39699" y="524882"/>
                  </a:cubicBezTo>
                  <a:cubicBezTo>
                    <a:pt x="39699" y="548856"/>
                    <a:pt x="57778" y="566934"/>
                    <a:pt x="81752" y="566541"/>
                  </a:cubicBezTo>
                  <a:cubicBezTo>
                    <a:pt x="106119" y="566541"/>
                    <a:pt x="123805" y="548856"/>
                    <a:pt x="123805" y="524489"/>
                  </a:cubicBezTo>
                  <a:cubicBezTo>
                    <a:pt x="123805" y="500515"/>
                    <a:pt x="106119" y="483222"/>
                    <a:pt x="81752" y="483222"/>
                  </a:cubicBezTo>
                  <a:close/>
                  <a:moveTo>
                    <a:pt x="295552" y="82739"/>
                  </a:moveTo>
                  <a:cubicBezTo>
                    <a:pt x="295945" y="58372"/>
                    <a:pt x="278653" y="40294"/>
                    <a:pt x="254286" y="39901"/>
                  </a:cubicBezTo>
                  <a:cubicBezTo>
                    <a:pt x="229526" y="39508"/>
                    <a:pt x="212233" y="56407"/>
                    <a:pt x="211840" y="81167"/>
                  </a:cubicBezTo>
                  <a:cubicBezTo>
                    <a:pt x="211447" y="106320"/>
                    <a:pt x="228347" y="123613"/>
                    <a:pt x="252714" y="124006"/>
                  </a:cubicBezTo>
                  <a:cubicBezTo>
                    <a:pt x="277474" y="124006"/>
                    <a:pt x="295159" y="107106"/>
                    <a:pt x="295552" y="82739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70E7D2B-E9AC-7B24-AB78-27B554560872}"/>
                </a:ext>
              </a:extLst>
            </p:cNvPr>
            <p:cNvSpPr/>
            <p:nvPr/>
          </p:nvSpPr>
          <p:spPr>
            <a:xfrm>
              <a:off x="4082346" y="3277979"/>
              <a:ext cx="1739884" cy="170017"/>
            </a:xfrm>
            <a:custGeom>
              <a:avLst/>
              <a:gdLst>
                <a:gd name="connsiteX0" fmla="*/ 162315 w 1739884"/>
                <a:gd name="connsiteY0" fmla="*/ 68094 h 170017"/>
                <a:gd name="connsiteX1" fmla="*/ 419741 w 1739884"/>
                <a:gd name="connsiteY1" fmla="*/ 68094 h 170017"/>
                <a:gd name="connsiteX2" fmla="*/ 1555556 w 1739884"/>
                <a:gd name="connsiteY2" fmla="*/ 62985 h 170017"/>
                <a:gd name="connsiteX3" fmla="*/ 1584639 w 1739884"/>
                <a:gd name="connsiteY3" fmla="*/ 44906 h 170017"/>
                <a:gd name="connsiteX4" fmla="*/ 1676997 w 1739884"/>
                <a:gd name="connsiteY4" fmla="*/ 2067 h 170017"/>
                <a:gd name="connsiteX5" fmla="*/ 1739880 w 1739884"/>
                <a:gd name="connsiteY5" fmla="*/ 82635 h 170017"/>
                <a:gd name="connsiteX6" fmla="*/ 1677783 w 1739884"/>
                <a:gd name="connsiteY6" fmla="*/ 161632 h 170017"/>
                <a:gd name="connsiteX7" fmla="*/ 1585425 w 1739884"/>
                <a:gd name="connsiteY7" fmla="*/ 119579 h 170017"/>
                <a:gd name="connsiteX8" fmla="*/ 1555948 w 1739884"/>
                <a:gd name="connsiteY8" fmla="*/ 102286 h 170017"/>
                <a:gd name="connsiteX9" fmla="*/ 184717 w 1739884"/>
                <a:gd name="connsiteY9" fmla="*/ 107788 h 170017"/>
                <a:gd name="connsiteX10" fmla="*/ 154062 w 1739884"/>
                <a:gd name="connsiteY10" fmla="*/ 126653 h 170017"/>
                <a:gd name="connsiteX11" fmla="*/ 61310 w 1739884"/>
                <a:gd name="connsiteY11" fmla="*/ 167134 h 170017"/>
                <a:gd name="connsiteX12" fmla="*/ 0 w 1739884"/>
                <a:gd name="connsiteY12" fmla="*/ 88138 h 170017"/>
                <a:gd name="connsiteX13" fmla="*/ 61310 w 1739884"/>
                <a:gd name="connsiteY13" fmla="*/ 9141 h 170017"/>
                <a:gd name="connsiteX14" fmla="*/ 155634 w 1739884"/>
                <a:gd name="connsiteY14" fmla="*/ 51587 h 170017"/>
                <a:gd name="connsiteX15" fmla="*/ 162315 w 1739884"/>
                <a:gd name="connsiteY15" fmla="*/ 68094 h 170017"/>
                <a:gd name="connsiteX16" fmla="*/ 124193 w 1739884"/>
                <a:gd name="connsiteY16" fmla="*/ 87745 h 170017"/>
                <a:gd name="connsiteX17" fmla="*/ 81354 w 1739884"/>
                <a:gd name="connsiteY17" fmla="*/ 45692 h 170017"/>
                <a:gd name="connsiteX18" fmla="*/ 38909 w 1739884"/>
                <a:gd name="connsiteY18" fmla="*/ 87745 h 170017"/>
                <a:gd name="connsiteX19" fmla="*/ 82533 w 1739884"/>
                <a:gd name="connsiteY19" fmla="*/ 130583 h 170017"/>
                <a:gd name="connsiteX20" fmla="*/ 124193 w 1739884"/>
                <a:gd name="connsiteY20" fmla="*/ 87745 h 170017"/>
                <a:gd name="connsiteX21" fmla="*/ 1657740 w 1739884"/>
                <a:gd name="connsiteY21" fmla="*/ 123902 h 170017"/>
                <a:gd name="connsiteX22" fmla="*/ 1699792 w 1739884"/>
                <a:gd name="connsiteY22" fmla="*/ 81456 h 170017"/>
                <a:gd name="connsiteX23" fmla="*/ 1656561 w 1739884"/>
                <a:gd name="connsiteY23" fmla="*/ 40190 h 170017"/>
                <a:gd name="connsiteX24" fmla="*/ 1614901 w 1739884"/>
                <a:gd name="connsiteY24" fmla="*/ 82242 h 170017"/>
                <a:gd name="connsiteX25" fmla="*/ 1657740 w 1739884"/>
                <a:gd name="connsiteY25" fmla="*/ 123902 h 17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39884" h="170017">
                  <a:moveTo>
                    <a:pt x="162315" y="68094"/>
                  </a:moveTo>
                  <a:cubicBezTo>
                    <a:pt x="248386" y="68094"/>
                    <a:pt x="334063" y="68487"/>
                    <a:pt x="419741" y="68094"/>
                  </a:cubicBezTo>
                  <a:cubicBezTo>
                    <a:pt x="798215" y="66522"/>
                    <a:pt x="1176689" y="64557"/>
                    <a:pt x="1555556" y="62985"/>
                  </a:cubicBezTo>
                  <a:cubicBezTo>
                    <a:pt x="1570097" y="62985"/>
                    <a:pt x="1577957" y="60233"/>
                    <a:pt x="1584639" y="44906"/>
                  </a:cubicBezTo>
                  <a:cubicBezTo>
                    <a:pt x="1599180" y="10713"/>
                    <a:pt x="1638482" y="-6186"/>
                    <a:pt x="1676997" y="2067"/>
                  </a:cubicBezTo>
                  <a:cubicBezTo>
                    <a:pt x="1712762" y="9928"/>
                    <a:pt x="1740273" y="45299"/>
                    <a:pt x="1739880" y="82635"/>
                  </a:cubicBezTo>
                  <a:cubicBezTo>
                    <a:pt x="1739487" y="119972"/>
                    <a:pt x="1713548" y="152592"/>
                    <a:pt x="1677783" y="161632"/>
                  </a:cubicBezTo>
                  <a:cubicBezTo>
                    <a:pt x="1640840" y="171064"/>
                    <a:pt x="1600359" y="154164"/>
                    <a:pt x="1585425" y="119579"/>
                  </a:cubicBezTo>
                  <a:cubicBezTo>
                    <a:pt x="1578744" y="103858"/>
                    <a:pt x="1570490" y="102286"/>
                    <a:pt x="1555948" y="102286"/>
                  </a:cubicBezTo>
                  <a:cubicBezTo>
                    <a:pt x="1098871" y="104251"/>
                    <a:pt x="641794" y="106216"/>
                    <a:pt x="184717" y="107788"/>
                  </a:cubicBezTo>
                  <a:cubicBezTo>
                    <a:pt x="168997" y="107788"/>
                    <a:pt x="161136" y="112112"/>
                    <a:pt x="154062" y="126653"/>
                  </a:cubicBezTo>
                  <a:cubicBezTo>
                    <a:pt x="137948" y="161239"/>
                    <a:pt x="98647" y="176959"/>
                    <a:pt x="61310" y="167134"/>
                  </a:cubicBezTo>
                  <a:cubicBezTo>
                    <a:pt x="24760" y="157701"/>
                    <a:pt x="0" y="125867"/>
                    <a:pt x="0" y="88138"/>
                  </a:cubicBezTo>
                  <a:cubicBezTo>
                    <a:pt x="0" y="50408"/>
                    <a:pt x="25939" y="17395"/>
                    <a:pt x="61310" y="9141"/>
                  </a:cubicBezTo>
                  <a:cubicBezTo>
                    <a:pt x="100612" y="102"/>
                    <a:pt x="138341" y="17002"/>
                    <a:pt x="155634" y="51587"/>
                  </a:cubicBezTo>
                  <a:cubicBezTo>
                    <a:pt x="157599" y="57089"/>
                    <a:pt x="159957" y="62199"/>
                    <a:pt x="162315" y="68094"/>
                  </a:cubicBezTo>
                  <a:close/>
                  <a:moveTo>
                    <a:pt x="124193" y="87745"/>
                  </a:moveTo>
                  <a:cubicBezTo>
                    <a:pt x="123800" y="64557"/>
                    <a:pt x="104935" y="45692"/>
                    <a:pt x="81354" y="45692"/>
                  </a:cubicBezTo>
                  <a:cubicBezTo>
                    <a:pt x="57773" y="45692"/>
                    <a:pt x="38909" y="64557"/>
                    <a:pt x="38909" y="87745"/>
                  </a:cubicBezTo>
                  <a:cubicBezTo>
                    <a:pt x="38516" y="111719"/>
                    <a:pt x="58559" y="131369"/>
                    <a:pt x="82533" y="130583"/>
                  </a:cubicBezTo>
                  <a:cubicBezTo>
                    <a:pt x="105721" y="130190"/>
                    <a:pt x="124586" y="110932"/>
                    <a:pt x="124193" y="87745"/>
                  </a:cubicBezTo>
                  <a:close/>
                  <a:moveTo>
                    <a:pt x="1657740" y="123902"/>
                  </a:moveTo>
                  <a:cubicBezTo>
                    <a:pt x="1681713" y="123509"/>
                    <a:pt x="1700185" y="105037"/>
                    <a:pt x="1699792" y="81456"/>
                  </a:cubicBezTo>
                  <a:cubicBezTo>
                    <a:pt x="1699399" y="57875"/>
                    <a:pt x="1680928" y="40190"/>
                    <a:pt x="1656561" y="40190"/>
                  </a:cubicBezTo>
                  <a:cubicBezTo>
                    <a:pt x="1632194" y="40583"/>
                    <a:pt x="1614508" y="58268"/>
                    <a:pt x="1614901" y="82242"/>
                  </a:cubicBezTo>
                  <a:cubicBezTo>
                    <a:pt x="1615294" y="106609"/>
                    <a:pt x="1633373" y="124295"/>
                    <a:pt x="1657740" y="123902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DFAC686-8CC9-C87C-8830-FFF1544F8DA9}"/>
                </a:ext>
              </a:extLst>
            </p:cNvPr>
            <p:cNvSpPr/>
            <p:nvPr/>
          </p:nvSpPr>
          <p:spPr>
            <a:xfrm>
              <a:off x="6035236" y="3659260"/>
              <a:ext cx="1497186" cy="326820"/>
            </a:xfrm>
            <a:custGeom>
              <a:avLst/>
              <a:gdLst>
                <a:gd name="connsiteX0" fmla="*/ 162713 w 1497186"/>
                <a:gd name="connsiteY0" fmla="*/ 264546 h 326820"/>
                <a:gd name="connsiteX1" fmla="*/ 62101 w 1497186"/>
                <a:gd name="connsiteY1" fmla="*/ 323891 h 326820"/>
                <a:gd name="connsiteX2" fmla="*/ 5 w 1497186"/>
                <a:gd name="connsiteY2" fmla="*/ 243323 h 326820"/>
                <a:gd name="connsiteX3" fmla="*/ 64459 w 1497186"/>
                <a:gd name="connsiteY3" fmla="*/ 164720 h 326820"/>
                <a:gd name="connsiteX4" fmla="*/ 154853 w 1497186"/>
                <a:gd name="connsiteY4" fmla="*/ 207166 h 326820"/>
                <a:gd name="connsiteX5" fmla="*/ 183543 w 1497186"/>
                <a:gd name="connsiteY5" fmla="*/ 225245 h 326820"/>
                <a:gd name="connsiteX6" fmla="*/ 1226606 w 1497186"/>
                <a:gd name="connsiteY6" fmla="*/ 225245 h 326820"/>
                <a:gd name="connsiteX7" fmla="*/ 1259226 w 1497186"/>
                <a:gd name="connsiteY7" fmla="*/ 211882 h 326820"/>
                <a:gd name="connsiteX8" fmla="*/ 1334686 w 1497186"/>
                <a:gd name="connsiteY8" fmla="*/ 137209 h 326820"/>
                <a:gd name="connsiteX9" fmla="*/ 1339795 w 1497186"/>
                <a:gd name="connsiteY9" fmla="*/ 114021 h 326820"/>
                <a:gd name="connsiteX10" fmla="*/ 1369271 w 1497186"/>
                <a:gd name="connsiteY10" fmla="*/ 13802 h 326820"/>
                <a:gd name="connsiteX11" fmla="*/ 1470276 w 1497186"/>
                <a:gd name="connsiteY11" fmla="*/ 22448 h 326820"/>
                <a:gd name="connsiteX12" fmla="*/ 1484817 w 1497186"/>
                <a:gd name="connsiteY12" fmla="*/ 124239 h 326820"/>
                <a:gd name="connsiteX13" fmla="*/ 1385778 w 1497186"/>
                <a:gd name="connsiteY13" fmla="*/ 158432 h 326820"/>
                <a:gd name="connsiteX14" fmla="*/ 1363769 w 1497186"/>
                <a:gd name="connsiteY14" fmla="*/ 163148 h 326820"/>
                <a:gd name="connsiteX15" fmla="*/ 1277698 w 1497186"/>
                <a:gd name="connsiteY15" fmla="*/ 249218 h 326820"/>
                <a:gd name="connsiteX16" fmla="*/ 1239576 w 1497186"/>
                <a:gd name="connsiteY16" fmla="*/ 264939 h 326820"/>
                <a:gd name="connsiteX17" fmla="*/ 186687 w 1497186"/>
                <a:gd name="connsiteY17" fmla="*/ 264546 h 326820"/>
                <a:gd name="connsiteX18" fmla="*/ 162713 w 1497186"/>
                <a:gd name="connsiteY18" fmla="*/ 264546 h 326820"/>
                <a:gd name="connsiteX19" fmla="*/ 124591 w 1497186"/>
                <a:gd name="connsiteY19" fmla="*/ 245288 h 326820"/>
                <a:gd name="connsiteX20" fmla="*/ 82931 w 1497186"/>
                <a:gd name="connsiteY20" fmla="*/ 202449 h 326820"/>
                <a:gd name="connsiteX21" fmla="*/ 39699 w 1497186"/>
                <a:gd name="connsiteY21" fmla="*/ 243716 h 326820"/>
                <a:gd name="connsiteX22" fmla="*/ 82538 w 1497186"/>
                <a:gd name="connsiteY22" fmla="*/ 287734 h 326820"/>
                <a:gd name="connsiteX23" fmla="*/ 124591 w 1497186"/>
                <a:gd name="connsiteY23" fmla="*/ 245288 h 326820"/>
                <a:gd name="connsiteX24" fmla="*/ 1416040 w 1497186"/>
                <a:gd name="connsiteY24" fmla="*/ 39741 h 326820"/>
                <a:gd name="connsiteX25" fmla="*/ 1371236 w 1497186"/>
                <a:gd name="connsiteY25" fmla="*/ 80222 h 326820"/>
                <a:gd name="connsiteX26" fmla="*/ 1412110 w 1497186"/>
                <a:gd name="connsiteY26" fmla="*/ 124239 h 326820"/>
                <a:gd name="connsiteX27" fmla="*/ 1456913 w 1497186"/>
                <a:gd name="connsiteY27" fmla="*/ 84152 h 326820"/>
                <a:gd name="connsiteX28" fmla="*/ 1416040 w 1497186"/>
                <a:gd name="connsiteY28" fmla="*/ 39741 h 3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7186" h="326820">
                  <a:moveTo>
                    <a:pt x="162713" y="264546"/>
                  </a:moveTo>
                  <a:cubicBezTo>
                    <a:pt x="141097" y="314852"/>
                    <a:pt x="106119" y="334896"/>
                    <a:pt x="62101" y="323891"/>
                  </a:cubicBezTo>
                  <a:cubicBezTo>
                    <a:pt x="24765" y="314852"/>
                    <a:pt x="-388" y="281839"/>
                    <a:pt x="5" y="243323"/>
                  </a:cubicBezTo>
                  <a:cubicBezTo>
                    <a:pt x="791" y="204808"/>
                    <a:pt x="26337" y="173759"/>
                    <a:pt x="64459" y="164720"/>
                  </a:cubicBezTo>
                  <a:cubicBezTo>
                    <a:pt x="100224" y="156074"/>
                    <a:pt x="139918" y="173366"/>
                    <a:pt x="154853" y="207166"/>
                  </a:cubicBezTo>
                  <a:cubicBezTo>
                    <a:pt x="161141" y="221707"/>
                    <a:pt x="169001" y="225245"/>
                    <a:pt x="183543" y="225245"/>
                  </a:cubicBezTo>
                  <a:cubicBezTo>
                    <a:pt x="531362" y="224851"/>
                    <a:pt x="878787" y="224851"/>
                    <a:pt x="1226606" y="225245"/>
                  </a:cubicBezTo>
                  <a:cubicBezTo>
                    <a:pt x="1240362" y="225245"/>
                    <a:pt x="1249794" y="221314"/>
                    <a:pt x="1259226" y="211882"/>
                  </a:cubicBezTo>
                  <a:cubicBezTo>
                    <a:pt x="1283593" y="186336"/>
                    <a:pt x="1309139" y="161576"/>
                    <a:pt x="1334686" y="137209"/>
                  </a:cubicBezTo>
                  <a:cubicBezTo>
                    <a:pt x="1342546" y="129742"/>
                    <a:pt x="1344118" y="124239"/>
                    <a:pt x="1339795" y="114021"/>
                  </a:cubicBezTo>
                  <a:cubicBezTo>
                    <a:pt x="1323681" y="76292"/>
                    <a:pt x="1335864" y="36597"/>
                    <a:pt x="1369271" y="13802"/>
                  </a:cubicBezTo>
                  <a:cubicBezTo>
                    <a:pt x="1400319" y="-7421"/>
                    <a:pt x="1442765" y="-3884"/>
                    <a:pt x="1470276" y="22448"/>
                  </a:cubicBezTo>
                  <a:cubicBezTo>
                    <a:pt x="1499752" y="50353"/>
                    <a:pt x="1505647" y="90833"/>
                    <a:pt x="1484817" y="124239"/>
                  </a:cubicBezTo>
                  <a:cubicBezTo>
                    <a:pt x="1463987" y="158039"/>
                    <a:pt x="1423900" y="172580"/>
                    <a:pt x="1385778" y="158432"/>
                  </a:cubicBezTo>
                  <a:cubicBezTo>
                    <a:pt x="1376345" y="154895"/>
                    <a:pt x="1370843" y="156074"/>
                    <a:pt x="1363769" y="163148"/>
                  </a:cubicBezTo>
                  <a:cubicBezTo>
                    <a:pt x="1335472" y="192231"/>
                    <a:pt x="1305995" y="220135"/>
                    <a:pt x="1277698" y="249218"/>
                  </a:cubicBezTo>
                  <a:cubicBezTo>
                    <a:pt x="1266694" y="260616"/>
                    <a:pt x="1255296" y="264939"/>
                    <a:pt x="1239576" y="264939"/>
                  </a:cubicBezTo>
                  <a:cubicBezTo>
                    <a:pt x="888613" y="264546"/>
                    <a:pt x="537650" y="264546"/>
                    <a:pt x="186687" y="264546"/>
                  </a:cubicBezTo>
                  <a:cubicBezTo>
                    <a:pt x="179220" y="264546"/>
                    <a:pt x="171359" y="264546"/>
                    <a:pt x="162713" y="264546"/>
                  </a:cubicBezTo>
                  <a:close/>
                  <a:moveTo>
                    <a:pt x="124591" y="245288"/>
                  </a:moveTo>
                  <a:cubicBezTo>
                    <a:pt x="124984" y="222100"/>
                    <a:pt x="106119" y="203236"/>
                    <a:pt x="82931" y="202449"/>
                  </a:cubicBezTo>
                  <a:cubicBezTo>
                    <a:pt x="59350" y="202057"/>
                    <a:pt x="40485" y="220135"/>
                    <a:pt x="39699" y="243716"/>
                  </a:cubicBezTo>
                  <a:cubicBezTo>
                    <a:pt x="38913" y="267297"/>
                    <a:pt x="58957" y="287734"/>
                    <a:pt x="82538" y="287734"/>
                  </a:cubicBezTo>
                  <a:cubicBezTo>
                    <a:pt x="104940" y="287734"/>
                    <a:pt x="124591" y="268476"/>
                    <a:pt x="124591" y="245288"/>
                  </a:cubicBezTo>
                  <a:close/>
                  <a:moveTo>
                    <a:pt x="1416040" y="39741"/>
                  </a:moveTo>
                  <a:cubicBezTo>
                    <a:pt x="1393245" y="38562"/>
                    <a:pt x="1372415" y="57427"/>
                    <a:pt x="1371236" y="80222"/>
                  </a:cubicBezTo>
                  <a:cubicBezTo>
                    <a:pt x="1370057" y="102624"/>
                    <a:pt x="1389315" y="123453"/>
                    <a:pt x="1412110" y="124239"/>
                  </a:cubicBezTo>
                  <a:cubicBezTo>
                    <a:pt x="1435297" y="125026"/>
                    <a:pt x="1455734" y="106947"/>
                    <a:pt x="1456913" y="84152"/>
                  </a:cubicBezTo>
                  <a:cubicBezTo>
                    <a:pt x="1458485" y="62143"/>
                    <a:pt x="1438835" y="40920"/>
                    <a:pt x="1416040" y="39741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F30FD85-627D-A0B0-3A49-1FEAB286E3FA}"/>
                </a:ext>
              </a:extLst>
            </p:cNvPr>
            <p:cNvSpPr/>
            <p:nvPr/>
          </p:nvSpPr>
          <p:spPr>
            <a:xfrm>
              <a:off x="4336229" y="3509502"/>
              <a:ext cx="1387389" cy="316398"/>
            </a:xfrm>
            <a:custGeom>
              <a:avLst/>
              <a:gdLst>
                <a:gd name="connsiteX0" fmla="*/ 671668 w 1387389"/>
                <a:gd name="connsiteY0" fmla="*/ 101857 h 316398"/>
                <a:gd name="connsiteX1" fmla="*/ 652017 w 1387389"/>
                <a:gd name="connsiteY1" fmla="*/ 101857 h 316398"/>
                <a:gd name="connsiteX2" fmla="*/ 180792 w 1387389"/>
                <a:gd name="connsiteY2" fmla="*/ 101464 h 316398"/>
                <a:gd name="connsiteX3" fmla="*/ 154460 w 1387389"/>
                <a:gd name="connsiteY3" fmla="*/ 117970 h 316398"/>
                <a:gd name="connsiteX4" fmla="*/ 62887 w 1387389"/>
                <a:gd name="connsiteY4" fmla="*/ 161988 h 316398"/>
                <a:gd name="connsiteX5" fmla="*/ 5 w 1387389"/>
                <a:gd name="connsiteY5" fmla="*/ 80241 h 316398"/>
                <a:gd name="connsiteX6" fmla="*/ 62101 w 1387389"/>
                <a:gd name="connsiteY6" fmla="*/ 2031 h 316398"/>
                <a:gd name="connsiteX7" fmla="*/ 154853 w 1387389"/>
                <a:gd name="connsiteY7" fmla="*/ 46835 h 316398"/>
                <a:gd name="connsiteX8" fmla="*/ 179613 w 1387389"/>
                <a:gd name="connsiteY8" fmla="*/ 62162 h 316398"/>
                <a:gd name="connsiteX9" fmla="*/ 676384 w 1387389"/>
                <a:gd name="connsiteY9" fmla="*/ 61769 h 316398"/>
                <a:gd name="connsiteX10" fmla="*/ 712935 w 1387389"/>
                <a:gd name="connsiteY10" fmla="*/ 99106 h 316398"/>
                <a:gd name="connsiteX11" fmla="*/ 712935 w 1387389"/>
                <a:gd name="connsiteY11" fmla="*/ 213473 h 316398"/>
                <a:gd name="connsiteX12" fmla="*/ 1223462 w 1387389"/>
                <a:gd name="connsiteY12" fmla="*/ 213473 h 316398"/>
                <a:gd name="connsiteX13" fmla="*/ 1328397 w 1387389"/>
                <a:gd name="connsiteY13" fmla="*/ 155307 h 316398"/>
                <a:gd name="connsiteX14" fmla="*/ 1387349 w 1387389"/>
                <a:gd name="connsiteY14" fmla="*/ 236268 h 316398"/>
                <a:gd name="connsiteX15" fmla="*/ 1321716 w 1387389"/>
                <a:gd name="connsiteY15" fmla="*/ 314085 h 316398"/>
                <a:gd name="connsiteX16" fmla="*/ 1223462 w 1387389"/>
                <a:gd name="connsiteY16" fmla="*/ 253561 h 316398"/>
                <a:gd name="connsiteX17" fmla="*/ 1200667 w 1387389"/>
                <a:gd name="connsiteY17" fmla="*/ 253561 h 316398"/>
                <a:gd name="connsiteX18" fmla="*/ 705860 w 1387389"/>
                <a:gd name="connsiteY18" fmla="*/ 253561 h 316398"/>
                <a:gd name="connsiteX19" fmla="*/ 673240 w 1387389"/>
                <a:gd name="connsiteY19" fmla="*/ 220547 h 316398"/>
                <a:gd name="connsiteX20" fmla="*/ 672847 w 1387389"/>
                <a:gd name="connsiteY20" fmla="*/ 108538 h 316398"/>
                <a:gd name="connsiteX21" fmla="*/ 671668 w 1387389"/>
                <a:gd name="connsiteY21" fmla="*/ 101857 h 316398"/>
                <a:gd name="connsiteX22" fmla="*/ 1348441 w 1387389"/>
                <a:gd name="connsiteY22" fmla="*/ 234303 h 316398"/>
                <a:gd name="connsiteX23" fmla="*/ 1305995 w 1387389"/>
                <a:gd name="connsiteY23" fmla="*/ 191464 h 316398"/>
                <a:gd name="connsiteX24" fmla="*/ 1263157 w 1387389"/>
                <a:gd name="connsiteY24" fmla="*/ 233517 h 316398"/>
                <a:gd name="connsiteX25" fmla="*/ 1305602 w 1387389"/>
                <a:gd name="connsiteY25" fmla="*/ 276355 h 316398"/>
                <a:gd name="connsiteX26" fmla="*/ 1348441 w 1387389"/>
                <a:gd name="connsiteY26" fmla="*/ 234303 h 316398"/>
                <a:gd name="connsiteX27" fmla="*/ 80966 w 1387389"/>
                <a:gd name="connsiteY27" fmla="*/ 39760 h 316398"/>
                <a:gd name="connsiteX28" fmla="*/ 39699 w 1387389"/>
                <a:gd name="connsiteY28" fmla="*/ 82206 h 316398"/>
                <a:gd name="connsiteX29" fmla="*/ 81752 w 1387389"/>
                <a:gd name="connsiteY29" fmla="*/ 124258 h 316398"/>
                <a:gd name="connsiteX30" fmla="*/ 123411 w 1387389"/>
                <a:gd name="connsiteY30" fmla="*/ 81813 h 316398"/>
                <a:gd name="connsiteX31" fmla="*/ 80966 w 1387389"/>
                <a:gd name="connsiteY31" fmla="*/ 39760 h 31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7389" h="316398">
                  <a:moveTo>
                    <a:pt x="671668" y="101857"/>
                  </a:moveTo>
                  <a:cubicBezTo>
                    <a:pt x="664987" y="101857"/>
                    <a:pt x="658699" y="101857"/>
                    <a:pt x="652017" y="101857"/>
                  </a:cubicBezTo>
                  <a:cubicBezTo>
                    <a:pt x="494811" y="101857"/>
                    <a:pt x="337605" y="101857"/>
                    <a:pt x="180792" y="101464"/>
                  </a:cubicBezTo>
                  <a:cubicBezTo>
                    <a:pt x="167429" y="101464"/>
                    <a:pt x="160355" y="104608"/>
                    <a:pt x="154460" y="117970"/>
                  </a:cubicBezTo>
                  <a:cubicBezTo>
                    <a:pt x="138739" y="152949"/>
                    <a:pt x="99830" y="170634"/>
                    <a:pt x="62887" y="161988"/>
                  </a:cubicBezTo>
                  <a:cubicBezTo>
                    <a:pt x="24765" y="152949"/>
                    <a:pt x="-388" y="120721"/>
                    <a:pt x="5" y="80241"/>
                  </a:cubicBezTo>
                  <a:cubicBezTo>
                    <a:pt x="398" y="42118"/>
                    <a:pt x="26337" y="9498"/>
                    <a:pt x="62101" y="2031"/>
                  </a:cubicBezTo>
                  <a:cubicBezTo>
                    <a:pt x="101796" y="-6223"/>
                    <a:pt x="139525" y="11070"/>
                    <a:pt x="154853" y="46835"/>
                  </a:cubicBezTo>
                  <a:cubicBezTo>
                    <a:pt x="160355" y="59411"/>
                    <a:pt x="167036" y="62162"/>
                    <a:pt x="179613" y="62162"/>
                  </a:cubicBezTo>
                  <a:cubicBezTo>
                    <a:pt x="345072" y="61769"/>
                    <a:pt x="510925" y="61769"/>
                    <a:pt x="676384" y="61769"/>
                  </a:cubicBezTo>
                  <a:cubicBezTo>
                    <a:pt x="709791" y="61769"/>
                    <a:pt x="712935" y="65306"/>
                    <a:pt x="712935" y="99106"/>
                  </a:cubicBezTo>
                  <a:cubicBezTo>
                    <a:pt x="712935" y="136835"/>
                    <a:pt x="712935" y="174565"/>
                    <a:pt x="712935" y="213473"/>
                  </a:cubicBezTo>
                  <a:cubicBezTo>
                    <a:pt x="884683" y="213473"/>
                    <a:pt x="1054072" y="213473"/>
                    <a:pt x="1223462" y="213473"/>
                  </a:cubicBezTo>
                  <a:cubicBezTo>
                    <a:pt x="1252938" y="160809"/>
                    <a:pt x="1284379" y="143516"/>
                    <a:pt x="1328397" y="155307"/>
                  </a:cubicBezTo>
                  <a:cubicBezTo>
                    <a:pt x="1363376" y="164739"/>
                    <a:pt x="1388528" y="198931"/>
                    <a:pt x="1387349" y="236268"/>
                  </a:cubicBezTo>
                  <a:cubicBezTo>
                    <a:pt x="1386170" y="274784"/>
                    <a:pt x="1360231" y="305439"/>
                    <a:pt x="1321716" y="314085"/>
                  </a:cubicBezTo>
                  <a:cubicBezTo>
                    <a:pt x="1280842" y="323517"/>
                    <a:pt x="1249401" y="304260"/>
                    <a:pt x="1223462" y="253561"/>
                  </a:cubicBezTo>
                  <a:cubicBezTo>
                    <a:pt x="1215995" y="253561"/>
                    <a:pt x="1208527" y="253561"/>
                    <a:pt x="1200667" y="253561"/>
                  </a:cubicBezTo>
                  <a:cubicBezTo>
                    <a:pt x="1035600" y="253561"/>
                    <a:pt x="870534" y="253561"/>
                    <a:pt x="705860" y="253561"/>
                  </a:cubicBezTo>
                  <a:cubicBezTo>
                    <a:pt x="677563" y="253561"/>
                    <a:pt x="673240" y="249238"/>
                    <a:pt x="673240" y="220547"/>
                  </a:cubicBezTo>
                  <a:cubicBezTo>
                    <a:pt x="673240" y="183211"/>
                    <a:pt x="673240" y="145874"/>
                    <a:pt x="672847" y="108538"/>
                  </a:cubicBezTo>
                  <a:cubicBezTo>
                    <a:pt x="673240" y="107752"/>
                    <a:pt x="672847" y="106573"/>
                    <a:pt x="671668" y="101857"/>
                  </a:cubicBezTo>
                  <a:close/>
                  <a:moveTo>
                    <a:pt x="1348441" y="234303"/>
                  </a:moveTo>
                  <a:cubicBezTo>
                    <a:pt x="1348834" y="211115"/>
                    <a:pt x="1329576" y="191857"/>
                    <a:pt x="1305995" y="191464"/>
                  </a:cubicBezTo>
                  <a:cubicBezTo>
                    <a:pt x="1282414" y="191071"/>
                    <a:pt x="1263549" y="209936"/>
                    <a:pt x="1263157" y="233517"/>
                  </a:cubicBezTo>
                  <a:cubicBezTo>
                    <a:pt x="1263157" y="257098"/>
                    <a:pt x="1282021" y="276355"/>
                    <a:pt x="1305602" y="276355"/>
                  </a:cubicBezTo>
                  <a:cubicBezTo>
                    <a:pt x="1329183" y="276749"/>
                    <a:pt x="1348441" y="257884"/>
                    <a:pt x="1348441" y="234303"/>
                  </a:cubicBezTo>
                  <a:close/>
                  <a:moveTo>
                    <a:pt x="80966" y="39760"/>
                  </a:moveTo>
                  <a:cubicBezTo>
                    <a:pt x="56206" y="39760"/>
                    <a:pt x="39306" y="57053"/>
                    <a:pt x="39699" y="82206"/>
                  </a:cubicBezTo>
                  <a:cubicBezTo>
                    <a:pt x="39699" y="106573"/>
                    <a:pt x="57385" y="124258"/>
                    <a:pt x="81752" y="124258"/>
                  </a:cubicBezTo>
                  <a:cubicBezTo>
                    <a:pt x="106119" y="124258"/>
                    <a:pt x="123411" y="106180"/>
                    <a:pt x="123411" y="81813"/>
                  </a:cubicBezTo>
                  <a:cubicBezTo>
                    <a:pt x="123411" y="57053"/>
                    <a:pt x="105726" y="39760"/>
                    <a:pt x="80966" y="39760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241A2F8-A581-DB53-968D-C8BE8454AFAF}"/>
                </a:ext>
              </a:extLst>
            </p:cNvPr>
            <p:cNvSpPr/>
            <p:nvPr/>
          </p:nvSpPr>
          <p:spPr>
            <a:xfrm>
              <a:off x="6636928" y="4011691"/>
              <a:ext cx="385191" cy="826314"/>
            </a:xfrm>
            <a:custGeom>
              <a:avLst/>
              <a:gdLst>
                <a:gd name="connsiteX0" fmla="*/ 221286 w 385191"/>
                <a:gd name="connsiteY0" fmla="*/ 103120 h 826314"/>
                <a:gd name="connsiteX1" fmla="*/ 117137 w 385191"/>
                <a:gd name="connsiteY1" fmla="*/ 103120 h 826314"/>
                <a:gd name="connsiteX2" fmla="*/ 117137 w 385191"/>
                <a:gd name="connsiteY2" fmla="*/ 393165 h 826314"/>
                <a:gd name="connsiteX3" fmla="*/ 137967 w 385191"/>
                <a:gd name="connsiteY3" fmla="*/ 393165 h 826314"/>
                <a:gd name="connsiteX4" fmla="*/ 279453 w 385191"/>
                <a:gd name="connsiteY4" fmla="*/ 393165 h 826314"/>
                <a:gd name="connsiteX5" fmla="*/ 308143 w 385191"/>
                <a:gd name="connsiteY5" fmla="*/ 421070 h 826314"/>
                <a:gd name="connsiteX6" fmla="*/ 308143 w 385191"/>
                <a:gd name="connsiteY6" fmla="*/ 737447 h 826314"/>
                <a:gd name="connsiteX7" fmla="*/ 279060 w 385191"/>
                <a:gd name="connsiteY7" fmla="*/ 764958 h 826314"/>
                <a:gd name="connsiteX8" fmla="*/ 180806 w 385191"/>
                <a:gd name="connsiteY8" fmla="*/ 764958 h 826314"/>
                <a:gd name="connsiteX9" fmla="*/ 154474 w 385191"/>
                <a:gd name="connsiteY9" fmla="*/ 780679 h 826314"/>
                <a:gd name="connsiteX10" fmla="*/ 60936 w 385191"/>
                <a:gd name="connsiteY10" fmla="*/ 823911 h 826314"/>
                <a:gd name="connsiteX11" fmla="*/ 19 w 385191"/>
                <a:gd name="connsiteY11" fmla="*/ 746486 h 826314"/>
                <a:gd name="connsiteX12" fmla="*/ 60936 w 385191"/>
                <a:gd name="connsiteY12" fmla="*/ 665132 h 826314"/>
                <a:gd name="connsiteX13" fmla="*/ 155653 w 385191"/>
                <a:gd name="connsiteY13" fmla="*/ 709150 h 826314"/>
                <a:gd name="connsiteX14" fmla="*/ 181592 w 385191"/>
                <a:gd name="connsiteY14" fmla="*/ 725264 h 826314"/>
                <a:gd name="connsiteX15" fmla="*/ 267269 w 385191"/>
                <a:gd name="connsiteY15" fmla="*/ 724871 h 826314"/>
                <a:gd name="connsiteX16" fmla="*/ 267269 w 385191"/>
                <a:gd name="connsiteY16" fmla="*/ 433253 h 826314"/>
                <a:gd name="connsiteX17" fmla="*/ 246832 w 385191"/>
                <a:gd name="connsiteY17" fmla="*/ 432467 h 826314"/>
                <a:gd name="connsiteX18" fmla="*/ 105347 w 385191"/>
                <a:gd name="connsiteY18" fmla="*/ 432467 h 826314"/>
                <a:gd name="connsiteX19" fmla="*/ 77050 w 385191"/>
                <a:gd name="connsiteY19" fmla="*/ 404956 h 826314"/>
                <a:gd name="connsiteX20" fmla="*/ 77050 w 385191"/>
                <a:gd name="connsiteY20" fmla="*/ 90543 h 826314"/>
                <a:gd name="connsiteX21" fmla="*/ 106919 w 385191"/>
                <a:gd name="connsiteY21" fmla="*/ 62246 h 826314"/>
                <a:gd name="connsiteX22" fmla="*/ 222073 w 385191"/>
                <a:gd name="connsiteY22" fmla="*/ 62246 h 826314"/>
                <a:gd name="connsiteX23" fmla="*/ 322292 w 385191"/>
                <a:gd name="connsiteY23" fmla="*/ 2508 h 826314"/>
                <a:gd name="connsiteX24" fmla="*/ 385174 w 385191"/>
                <a:gd name="connsiteY24" fmla="*/ 80325 h 826314"/>
                <a:gd name="connsiteX25" fmla="*/ 322292 w 385191"/>
                <a:gd name="connsiteY25" fmla="*/ 162072 h 826314"/>
                <a:gd name="connsiteX26" fmla="*/ 221286 w 385191"/>
                <a:gd name="connsiteY26" fmla="*/ 103120 h 826314"/>
                <a:gd name="connsiteX27" fmla="*/ 301462 w 385191"/>
                <a:gd name="connsiteY27" fmla="*/ 124343 h 826314"/>
                <a:gd name="connsiteX28" fmla="*/ 345086 w 385191"/>
                <a:gd name="connsiteY28" fmla="*/ 83076 h 826314"/>
                <a:gd name="connsiteX29" fmla="*/ 303820 w 385191"/>
                <a:gd name="connsiteY29" fmla="*/ 39451 h 826314"/>
                <a:gd name="connsiteX30" fmla="*/ 260195 w 385191"/>
                <a:gd name="connsiteY30" fmla="*/ 80718 h 826314"/>
                <a:gd name="connsiteX31" fmla="*/ 301462 w 385191"/>
                <a:gd name="connsiteY31" fmla="*/ 124343 h 826314"/>
                <a:gd name="connsiteX32" fmla="*/ 80587 w 385191"/>
                <a:gd name="connsiteY32" fmla="*/ 785788 h 826314"/>
                <a:gd name="connsiteX33" fmla="*/ 123425 w 385191"/>
                <a:gd name="connsiteY33" fmla="*/ 744521 h 826314"/>
                <a:gd name="connsiteX34" fmla="*/ 81373 w 385191"/>
                <a:gd name="connsiteY34" fmla="*/ 702469 h 826314"/>
                <a:gd name="connsiteX35" fmla="*/ 38534 w 385191"/>
                <a:gd name="connsiteY35" fmla="*/ 743735 h 826314"/>
                <a:gd name="connsiteX36" fmla="*/ 80587 w 385191"/>
                <a:gd name="connsiteY36" fmla="*/ 785788 h 8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5191" h="826314">
                  <a:moveTo>
                    <a:pt x="221286" y="103120"/>
                  </a:moveTo>
                  <a:cubicBezTo>
                    <a:pt x="187094" y="103120"/>
                    <a:pt x="152509" y="103120"/>
                    <a:pt x="117137" y="103120"/>
                  </a:cubicBezTo>
                  <a:cubicBezTo>
                    <a:pt x="117137" y="199409"/>
                    <a:pt x="117137" y="294912"/>
                    <a:pt x="117137" y="393165"/>
                  </a:cubicBezTo>
                  <a:cubicBezTo>
                    <a:pt x="124212" y="393165"/>
                    <a:pt x="130893" y="393165"/>
                    <a:pt x="137967" y="393165"/>
                  </a:cubicBezTo>
                  <a:cubicBezTo>
                    <a:pt x="185129" y="393165"/>
                    <a:pt x="232291" y="393165"/>
                    <a:pt x="279453" y="393165"/>
                  </a:cubicBezTo>
                  <a:cubicBezTo>
                    <a:pt x="301462" y="393165"/>
                    <a:pt x="307750" y="399454"/>
                    <a:pt x="308143" y="421070"/>
                  </a:cubicBezTo>
                  <a:cubicBezTo>
                    <a:pt x="308536" y="526398"/>
                    <a:pt x="308536" y="631726"/>
                    <a:pt x="308143" y="737447"/>
                  </a:cubicBezTo>
                  <a:cubicBezTo>
                    <a:pt x="308143" y="758670"/>
                    <a:pt x="301462" y="764565"/>
                    <a:pt x="279060" y="764958"/>
                  </a:cubicBezTo>
                  <a:cubicBezTo>
                    <a:pt x="246440" y="765351"/>
                    <a:pt x="213426" y="765351"/>
                    <a:pt x="180806" y="764958"/>
                  </a:cubicBezTo>
                  <a:cubicBezTo>
                    <a:pt x="167836" y="764565"/>
                    <a:pt x="160369" y="767316"/>
                    <a:pt x="154474" y="780679"/>
                  </a:cubicBezTo>
                  <a:cubicBezTo>
                    <a:pt x="138753" y="816050"/>
                    <a:pt x="99845" y="832950"/>
                    <a:pt x="60936" y="823911"/>
                  </a:cubicBezTo>
                  <a:cubicBezTo>
                    <a:pt x="26351" y="816050"/>
                    <a:pt x="805" y="783037"/>
                    <a:pt x="19" y="746486"/>
                  </a:cubicBezTo>
                  <a:cubicBezTo>
                    <a:pt x="-767" y="707185"/>
                    <a:pt x="23207" y="675351"/>
                    <a:pt x="60936" y="665132"/>
                  </a:cubicBezTo>
                  <a:cubicBezTo>
                    <a:pt x="99452" y="654914"/>
                    <a:pt x="139932" y="672993"/>
                    <a:pt x="155653" y="709150"/>
                  </a:cubicBezTo>
                  <a:cubicBezTo>
                    <a:pt x="161548" y="722512"/>
                    <a:pt x="168622" y="725657"/>
                    <a:pt x="181592" y="725264"/>
                  </a:cubicBezTo>
                  <a:cubicBezTo>
                    <a:pt x="209496" y="724477"/>
                    <a:pt x="237793" y="724871"/>
                    <a:pt x="267269" y="724871"/>
                  </a:cubicBezTo>
                  <a:cubicBezTo>
                    <a:pt x="267269" y="627403"/>
                    <a:pt x="267269" y="531507"/>
                    <a:pt x="267269" y="433253"/>
                  </a:cubicBezTo>
                  <a:cubicBezTo>
                    <a:pt x="260588" y="432860"/>
                    <a:pt x="253514" y="432467"/>
                    <a:pt x="246832" y="432467"/>
                  </a:cubicBezTo>
                  <a:cubicBezTo>
                    <a:pt x="199671" y="432467"/>
                    <a:pt x="152509" y="432467"/>
                    <a:pt x="105347" y="432467"/>
                  </a:cubicBezTo>
                  <a:cubicBezTo>
                    <a:pt x="82159" y="432467"/>
                    <a:pt x="77050" y="427751"/>
                    <a:pt x="77050" y="404956"/>
                  </a:cubicBezTo>
                  <a:cubicBezTo>
                    <a:pt x="77050" y="300021"/>
                    <a:pt x="77050" y="195479"/>
                    <a:pt x="77050" y="90543"/>
                  </a:cubicBezTo>
                  <a:cubicBezTo>
                    <a:pt x="77050" y="67749"/>
                    <a:pt x="83338" y="62246"/>
                    <a:pt x="106919" y="62246"/>
                  </a:cubicBezTo>
                  <a:cubicBezTo>
                    <a:pt x="145435" y="62246"/>
                    <a:pt x="183950" y="62246"/>
                    <a:pt x="222073" y="62246"/>
                  </a:cubicBezTo>
                  <a:cubicBezTo>
                    <a:pt x="246046" y="11547"/>
                    <a:pt x="278274" y="-7317"/>
                    <a:pt x="322292" y="2508"/>
                  </a:cubicBezTo>
                  <a:cubicBezTo>
                    <a:pt x="358842" y="10368"/>
                    <a:pt x="384388" y="42595"/>
                    <a:pt x="385174" y="80325"/>
                  </a:cubicBezTo>
                  <a:cubicBezTo>
                    <a:pt x="385960" y="119627"/>
                    <a:pt x="360807" y="152247"/>
                    <a:pt x="322292" y="162072"/>
                  </a:cubicBezTo>
                  <a:cubicBezTo>
                    <a:pt x="279846" y="172291"/>
                    <a:pt x="246046" y="152247"/>
                    <a:pt x="221286" y="103120"/>
                  </a:cubicBezTo>
                  <a:close/>
                  <a:moveTo>
                    <a:pt x="301462" y="124343"/>
                  </a:moveTo>
                  <a:cubicBezTo>
                    <a:pt x="325043" y="124736"/>
                    <a:pt x="344300" y="106657"/>
                    <a:pt x="345086" y="83076"/>
                  </a:cubicBezTo>
                  <a:cubicBezTo>
                    <a:pt x="345872" y="59495"/>
                    <a:pt x="327401" y="40237"/>
                    <a:pt x="303820" y="39451"/>
                  </a:cubicBezTo>
                  <a:cubicBezTo>
                    <a:pt x="280239" y="38665"/>
                    <a:pt x="260981" y="57137"/>
                    <a:pt x="260195" y="80718"/>
                  </a:cubicBezTo>
                  <a:cubicBezTo>
                    <a:pt x="259409" y="105085"/>
                    <a:pt x="277488" y="123950"/>
                    <a:pt x="301462" y="124343"/>
                  </a:cubicBezTo>
                  <a:close/>
                  <a:moveTo>
                    <a:pt x="80587" y="785788"/>
                  </a:moveTo>
                  <a:cubicBezTo>
                    <a:pt x="104954" y="785788"/>
                    <a:pt x="123033" y="768495"/>
                    <a:pt x="123425" y="744521"/>
                  </a:cubicBezTo>
                  <a:cubicBezTo>
                    <a:pt x="123819" y="720547"/>
                    <a:pt x="105740" y="702469"/>
                    <a:pt x="81373" y="702469"/>
                  </a:cubicBezTo>
                  <a:cubicBezTo>
                    <a:pt x="57006" y="702469"/>
                    <a:pt x="38927" y="720154"/>
                    <a:pt x="38534" y="743735"/>
                  </a:cubicBezTo>
                  <a:cubicBezTo>
                    <a:pt x="38534" y="768102"/>
                    <a:pt x="56220" y="785788"/>
                    <a:pt x="80587" y="785788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333D170-AB31-ED09-087B-1891416CDA6D}"/>
                </a:ext>
              </a:extLst>
            </p:cNvPr>
            <p:cNvSpPr/>
            <p:nvPr/>
          </p:nvSpPr>
          <p:spPr>
            <a:xfrm>
              <a:off x="5644971" y="2385957"/>
              <a:ext cx="1017129" cy="555480"/>
            </a:xfrm>
            <a:custGeom>
              <a:avLst/>
              <a:gdLst>
                <a:gd name="connsiteX0" fmla="*/ 674812 w 1017129"/>
                <a:gd name="connsiteY0" fmla="*/ 102949 h 555480"/>
                <a:gd name="connsiteX1" fmla="*/ 655161 w 1017129"/>
                <a:gd name="connsiteY1" fmla="*/ 102949 h 555480"/>
                <a:gd name="connsiteX2" fmla="*/ 179613 w 1017129"/>
                <a:gd name="connsiteY2" fmla="*/ 102556 h 555480"/>
                <a:gd name="connsiteX3" fmla="*/ 154460 w 1017129"/>
                <a:gd name="connsiteY3" fmla="*/ 117883 h 555480"/>
                <a:gd name="connsiteX4" fmla="*/ 61315 w 1017129"/>
                <a:gd name="connsiteY4" fmla="*/ 161901 h 555480"/>
                <a:gd name="connsiteX5" fmla="*/ 4 w 1017129"/>
                <a:gd name="connsiteY5" fmla="*/ 80940 h 555480"/>
                <a:gd name="connsiteX6" fmla="*/ 61708 w 1017129"/>
                <a:gd name="connsiteY6" fmla="*/ 2337 h 555480"/>
                <a:gd name="connsiteX7" fmla="*/ 154853 w 1017129"/>
                <a:gd name="connsiteY7" fmla="*/ 46747 h 555480"/>
                <a:gd name="connsiteX8" fmla="*/ 182757 w 1017129"/>
                <a:gd name="connsiteY8" fmla="*/ 63254 h 555480"/>
                <a:gd name="connsiteX9" fmla="*/ 679921 w 1017129"/>
                <a:gd name="connsiteY9" fmla="*/ 62861 h 555480"/>
                <a:gd name="connsiteX10" fmla="*/ 714507 w 1017129"/>
                <a:gd name="connsiteY10" fmla="*/ 97840 h 555480"/>
                <a:gd name="connsiteX11" fmla="*/ 714507 w 1017129"/>
                <a:gd name="connsiteY11" fmla="*/ 427973 h 555480"/>
                <a:gd name="connsiteX12" fmla="*/ 714507 w 1017129"/>
                <a:gd name="connsiteY12" fmla="*/ 453912 h 555480"/>
                <a:gd name="connsiteX13" fmla="*/ 848918 w 1017129"/>
                <a:gd name="connsiteY13" fmla="*/ 453126 h 555480"/>
                <a:gd name="connsiteX14" fmla="*/ 860316 w 1017129"/>
                <a:gd name="connsiteY14" fmla="*/ 440156 h 555480"/>
                <a:gd name="connsiteX15" fmla="*/ 967609 w 1017129"/>
                <a:gd name="connsiteY15" fmla="*/ 398496 h 555480"/>
                <a:gd name="connsiteX16" fmla="*/ 1010841 w 1017129"/>
                <a:gd name="connsiteY16" fmla="*/ 505004 h 555480"/>
                <a:gd name="connsiteX17" fmla="*/ 939705 w 1017129"/>
                <a:gd name="connsiteY17" fmla="*/ 555310 h 555480"/>
                <a:gd name="connsiteX18" fmla="*/ 861888 w 1017129"/>
                <a:gd name="connsiteY18" fmla="*/ 509720 h 555480"/>
                <a:gd name="connsiteX19" fmla="*/ 835556 w 1017129"/>
                <a:gd name="connsiteY19" fmla="*/ 493606 h 555480"/>
                <a:gd name="connsiteX20" fmla="*/ 717651 w 1017129"/>
                <a:gd name="connsiteY20" fmla="*/ 493999 h 555480"/>
                <a:gd name="connsiteX21" fmla="*/ 674419 w 1017129"/>
                <a:gd name="connsiteY21" fmla="*/ 449588 h 555480"/>
                <a:gd name="connsiteX22" fmla="*/ 674419 w 1017129"/>
                <a:gd name="connsiteY22" fmla="*/ 127316 h 555480"/>
                <a:gd name="connsiteX23" fmla="*/ 674812 w 1017129"/>
                <a:gd name="connsiteY23" fmla="*/ 102949 h 555480"/>
                <a:gd name="connsiteX24" fmla="*/ 81359 w 1017129"/>
                <a:gd name="connsiteY24" fmla="*/ 124172 h 555480"/>
                <a:gd name="connsiteX25" fmla="*/ 123411 w 1017129"/>
                <a:gd name="connsiteY25" fmla="*/ 82905 h 555480"/>
                <a:gd name="connsiteX26" fmla="*/ 81752 w 1017129"/>
                <a:gd name="connsiteY26" fmla="*/ 40852 h 555480"/>
                <a:gd name="connsiteX27" fmla="*/ 39699 w 1017129"/>
                <a:gd name="connsiteY27" fmla="*/ 82512 h 555480"/>
                <a:gd name="connsiteX28" fmla="*/ 81359 w 1017129"/>
                <a:gd name="connsiteY28" fmla="*/ 124172 h 555480"/>
                <a:gd name="connsiteX29" fmla="*/ 936168 w 1017129"/>
                <a:gd name="connsiteY29" fmla="*/ 516401 h 555480"/>
                <a:gd name="connsiteX30" fmla="*/ 977827 w 1017129"/>
                <a:gd name="connsiteY30" fmla="*/ 473562 h 555480"/>
                <a:gd name="connsiteX31" fmla="*/ 934595 w 1017129"/>
                <a:gd name="connsiteY31" fmla="*/ 432296 h 555480"/>
                <a:gd name="connsiteX32" fmla="*/ 893329 w 1017129"/>
                <a:gd name="connsiteY32" fmla="*/ 475134 h 555480"/>
                <a:gd name="connsiteX33" fmla="*/ 936168 w 1017129"/>
                <a:gd name="connsiteY33" fmla="*/ 516401 h 55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17129" h="555480">
                  <a:moveTo>
                    <a:pt x="674812" y="102949"/>
                  </a:moveTo>
                  <a:cubicBezTo>
                    <a:pt x="666952" y="102949"/>
                    <a:pt x="661057" y="102949"/>
                    <a:pt x="655161" y="102949"/>
                  </a:cubicBezTo>
                  <a:cubicBezTo>
                    <a:pt x="496776" y="102949"/>
                    <a:pt x="337998" y="102949"/>
                    <a:pt x="179613" y="102556"/>
                  </a:cubicBezTo>
                  <a:cubicBezTo>
                    <a:pt x="167036" y="102556"/>
                    <a:pt x="160355" y="105307"/>
                    <a:pt x="154460" y="117883"/>
                  </a:cubicBezTo>
                  <a:cubicBezTo>
                    <a:pt x="137953" y="153648"/>
                    <a:pt x="100617" y="170547"/>
                    <a:pt x="61315" y="161901"/>
                  </a:cubicBezTo>
                  <a:cubicBezTo>
                    <a:pt x="25158" y="153648"/>
                    <a:pt x="-388" y="120241"/>
                    <a:pt x="4" y="80940"/>
                  </a:cubicBezTo>
                  <a:cubicBezTo>
                    <a:pt x="398" y="42817"/>
                    <a:pt x="25158" y="10983"/>
                    <a:pt x="61708" y="2337"/>
                  </a:cubicBezTo>
                  <a:cubicBezTo>
                    <a:pt x="99831" y="-6703"/>
                    <a:pt x="139525" y="10983"/>
                    <a:pt x="154853" y="46747"/>
                  </a:cubicBezTo>
                  <a:cubicBezTo>
                    <a:pt x="161141" y="61682"/>
                    <a:pt x="169394" y="63254"/>
                    <a:pt x="182757" y="63254"/>
                  </a:cubicBezTo>
                  <a:cubicBezTo>
                    <a:pt x="348609" y="62861"/>
                    <a:pt x="514069" y="62861"/>
                    <a:pt x="679921" y="62861"/>
                  </a:cubicBezTo>
                  <a:cubicBezTo>
                    <a:pt x="710970" y="62861"/>
                    <a:pt x="714507" y="66398"/>
                    <a:pt x="714507" y="97840"/>
                  </a:cubicBezTo>
                  <a:cubicBezTo>
                    <a:pt x="714507" y="207884"/>
                    <a:pt x="714507" y="317928"/>
                    <a:pt x="714507" y="427973"/>
                  </a:cubicBezTo>
                  <a:cubicBezTo>
                    <a:pt x="714507" y="435833"/>
                    <a:pt x="714507" y="443300"/>
                    <a:pt x="714507" y="453912"/>
                  </a:cubicBezTo>
                  <a:cubicBezTo>
                    <a:pt x="760097" y="453912"/>
                    <a:pt x="804507" y="454305"/>
                    <a:pt x="848918" y="453126"/>
                  </a:cubicBezTo>
                  <a:cubicBezTo>
                    <a:pt x="852848" y="453126"/>
                    <a:pt x="857564" y="445265"/>
                    <a:pt x="860316" y="440156"/>
                  </a:cubicBezTo>
                  <a:cubicBezTo>
                    <a:pt x="879966" y="398889"/>
                    <a:pt x="925949" y="380811"/>
                    <a:pt x="967609" y="398496"/>
                  </a:cubicBezTo>
                  <a:cubicBezTo>
                    <a:pt x="1008483" y="415789"/>
                    <a:pt x="1028133" y="463344"/>
                    <a:pt x="1010841" y="505004"/>
                  </a:cubicBezTo>
                  <a:cubicBezTo>
                    <a:pt x="997871" y="536445"/>
                    <a:pt x="973897" y="553345"/>
                    <a:pt x="939705" y="555310"/>
                  </a:cubicBezTo>
                  <a:cubicBezTo>
                    <a:pt x="904333" y="557275"/>
                    <a:pt x="876822" y="542340"/>
                    <a:pt x="861888" y="509720"/>
                  </a:cubicBezTo>
                  <a:cubicBezTo>
                    <a:pt x="855599" y="496357"/>
                    <a:pt x="848918" y="493213"/>
                    <a:pt x="835556" y="493606"/>
                  </a:cubicBezTo>
                  <a:cubicBezTo>
                    <a:pt x="796254" y="494392"/>
                    <a:pt x="756953" y="493999"/>
                    <a:pt x="717651" y="493999"/>
                  </a:cubicBezTo>
                  <a:cubicBezTo>
                    <a:pt x="674419" y="493999"/>
                    <a:pt x="674419" y="493999"/>
                    <a:pt x="674419" y="449588"/>
                  </a:cubicBezTo>
                  <a:cubicBezTo>
                    <a:pt x="674419" y="342295"/>
                    <a:pt x="674419" y="234609"/>
                    <a:pt x="674419" y="127316"/>
                  </a:cubicBezTo>
                  <a:cubicBezTo>
                    <a:pt x="674812" y="120241"/>
                    <a:pt x="674812" y="112381"/>
                    <a:pt x="674812" y="102949"/>
                  </a:cubicBezTo>
                  <a:close/>
                  <a:moveTo>
                    <a:pt x="81359" y="124172"/>
                  </a:moveTo>
                  <a:cubicBezTo>
                    <a:pt x="106119" y="124172"/>
                    <a:pt x="123411" y="107665"/>
                    <a:pt x="123411" y="82905"/>
                  </a:cubicBezTo>
                  <a:cubicBezTo>
                    <a:pt x="123411" y="58145"/>
                    <a:pt x="106512" y="40852"/>
                    <a:pt x="81752" y="40852"/>
                  </a:cubicBezTo>
                  <a:cubicBezTo>
                    <a:pt x="56992" y="40852"/>
                    <a:pt x="39699" y="57752"/>
                    <a:pt x="39699" y="82512"/>
                  </a:cubicBezTo>
                  <a:cubicBezTo>
                    <a:pt x="39699" y="106879"/>
                    <a:pt x="56206" y="124172"/>
                    <a:pt x="81359" y="124172"/>
                  </a:cubicBezTo>
                  <a:close/>
                  <a:moveTo>
                    <a:pt x="936168" y="516401"/>
                  </a:moveTo>
                  <a:cubicBezTo>
                    <a:pt x="960141" y="516008"/>
                    <a:pt x="978220" y="497536"/>
                    <a:pt x="977827" y="473562"/>
                  </a:cubicBezTo>
                  <a:cubicBezTo>
                    <a:pt x="977434" y="449588"/>
                    <a:pt x="958962" y="431903"/>
                    <a:pt x="934595" y="432296"/>
                  </a:cubicBezTo>
                  <a:cubicBezTo>
                    <a:pt x="910229" y="432689"/>
                    <a:pt x="892936" y="450767"/>
                    <a:pt x="893329" y="475134"/>
                  </a:cubicBezTo>
                  <a:cubicBezTo>
                    <a:pt x="893329" y="499108"/>
                    <a:pt x="911801" y="516794"/>
                    <a:pt x="936168" y="516401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C817D6E-91D1-2409-F617-54437F5937F2}"/>
                </a:ext>
              </a:extLst>
            </p:cNvPr>
            <p:cNvSpPr/>
            <p:nvPr/>
          </p:nvSpPr>
          <p:spPr>
            <a:xfrm>
              <a:off x="6225383" y="3030874"/>
              <a:ext cx="798619" cy="763320"/>
            </a:xfrm>
            <a:custGeom>
              <a:avLst/>
              <a:gdLst>
                <a:gd name="connsiteX0" fmla="*/ 101475 w 798619"/>
                <a:gd name="connsiteY0" fmla="*/ 661838 h 763320"/>
                <a:gd name="connsiteX1" fmla="*/ 635976 w 798619"/>
                <a:gd name="connsiteY1" fmla="*/ 661838 h 763320"/>
                <a:gd name="connsiteX2" fmla="*/ 701610 w 798619"/>
                <a:gd name="connsiteY2" fmla="*/ 601314 h 763320"/>
                <a:gd name="connsiteX3" fmla="*/ 795147 w 798619"/>
                <a:gd name="connsiteY3" fmla="*/ 657122 h 763320"/>
                <a:gd name="connsiteX4" fmla="*/ 747593 w 798619"/>
                <a:gd name="connsiteY4" fmla="*/ 757341 h 763320"/>
                <a:gd name="connsiteX5" fmla="*/ 644229 w 798619"/>
                <a:gd name="connsiteY5" fmla="*/ 718825 h 763320"/>
                <a:gd name="connsiteX6" fmla="*/ 615146 w 798619"/>
                <a:gd name="connsiteY6" fmla="*/ 700747 h 763320"/>
                <a:gd name="connsiteX7" fmla="*/ 104226 w 798619"/>
                <a:gd name="connsiteY7" fmla="*/ 701926 h 763320"/>
                <a:gd name="connsiteX8" fmla="*/ 61780 w 798619"/>
                <a:gd name="connsiteY8" fmla="*/ 660266 h 763320"/>
                <a:gd name="connsiteX9" fmla="*/ 62173 w 798619"/>
                <a:gd name="connsiteY9" fmla="*/ 182752 h 763320"/>
                <a:gd name="connsiteX10" fmla="*/ 45667 w 798619"/>
                <a:gd name="connsiteY10" fmla="*/ 154455 h 763320"/>
                <a:gd name="connsiteX11" fmla="*/ 2435 w 798619"/>
                <a:gd name="connsiteY11" fmla="*/ 60917 h 763320"/>
                <a:gd name="connsiteX12" fmla="*/ 81824 w 798619"/>
                <a:gd name="connsiteY12" fmla="*/ 0 h 763320"/>
                <a:gd name="connsiteX13" fmla="*/ 161999 w 798619"/>
                <a:gd name="connsiteY13" fmla="*/ 62489 h 763320"/>
                <a:gd name="connsiteX14" fmla="*/ 118768 w 798619"/>
                <a:gd name="connsiteY14" fmla="*/ 154455 h 763320"/>
                <a:gd name="connsiteX15" fmla="*/ 101475 w 798619"/>
                <a:gd name="connsiteY15" fmla="*/ 181966 h 763320"/>
                <a:gd name="connsiteX16" fmla="*/ 101868 w 798619"/>
                <a:gd name="connsiteY16" fmla="*/ 639829 h 763320"/>
                <a:gd name="connsiteX17" fmla="*/ 101475 w 798619"/>
                <a:gd name="connsiteY17" fmla="*/ 661838 h 763320"/>
                <a:gd name="connsiteX18" fmla="*/ 716151 w 798619"/>
                <a:gd name="connsiteY18" fmla="*/ 639043 h 763320"/>
                <a:gd name="connsiteX19" fmla="*/ 674491 w 798619"/>
                <a:gd name="connsiteY19" fmla="*/ 681882 h 763320"/>
                <a:gd name="connsiteX20" fmla="*/ 717330 w 798619"/>
                <a:gd name="connsiteY20" fmla="*/ 723935 h 763320"/>
                <a:gd name="connsiteX21" fmla="*/ 759383 w 798619"/>
                <a:gd name="connsiteY21" fmla="*/ 680703 h 763320"/>
                <a:gd name="connsiteX22" fmla="*/ 716151 w 798619"/>
                <a:gd name="connsiteY22" fmla="*/ 639043 h 763320"/>
                <a:gd name="connsiteX23" fmla="*/ 39771 w 798619"/>
                <a:gd name="connsiteY23" fmla="*/ 81747 h 763320"/>
                <a:gd name="connsiteX24" fmla="*/ 81431 w 798619"/>
                <a:gd name="connsiteY24" fmla="*/ 124193 h 763320"/>
                <a:gd name="connsiteX25" fmla="*/ 124270 w 798619"/>
                <a:gd name="connsiteY25" fmla="*/ 82926 h 763320"/>
                <a:gd name="connsiteX26" fmla="*/ 82610 w 798619"/>
                <a:gd name="connsiteY26" fmla="*/ 40481 h 763320"/>
                <a:gd name="connsiteX27" fmla="*/ 39771 w 798619"/>
                <a:gd name="connsiteY27" fmla="*/ 81747 h 76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8619" h="763320">
                  <a:moveTo>
                    <a:pt x="101475" y="661838"/>
                  </a:moveTo>
                  <a:cubicBezTo>
                    <a:pt x="281476" y="661838"/>
                    <a:pt x="458333" y="661838"/>
                    <a:pt x="635976" y="661838"/>
                  </a:cubicBezTo>
                  <a:cubicBezTo>
                    <a:pt x="647374" y="630004"/>
                    <a:pt x="667024" y="607602"/>
                    <a:pt x="701610" y="601314"/>
                  </a:cubicBezTo>
                  <a:cubicBezTo>
                    <a:pt x="743269" y="593846"/>
                    <a:pt x="783750" y="617820"/>
                    <a:pt x="795147" y="657122"/>
                  </a:cubicBezTo>
                  <a:cubicBezTo>
                    <a:pt x="807331" y="698389"/>
                    <a:pt x="786501" y="742013"/>
                    <a:pt x="747593" y="757341"/>
                  </a:cubicBezTo>
                  <a:cubicBezTo>
                    <a:pt x="707898" y="773062"/>
                    <a:pt x="661129" y="756948"/>
                    <a:pt x="644229" y="718825"/>
                  </a:cubicBezTo>
                  <a:cubicBezTo>
                    <a:pt x="637548" y="703891"/>
                    <a:pt x="630081" y="700747"/>
                    <a:pt x="615146" y="700747"/>
                  </a:cubicBezTo>
                  <a:cubicBezTo>
                    <a:pt x="444971" y="701533"/>
                    <a:pt x="274795" y="701533"/>
                    <a:pt x="104226" y="701926"/>
                  </a:cubicBezTo>
                  <a:cubicBezTo>
                    <a:pt x="63352" y="701926"/>
                    <a:pt x="61780" y="700354"/>
                    <a:pt x="61780" y="660266"/>
                  </a:cubicBezTo>
                  <a:cubicBezTo>
                    <a:pt x="61780" y="501095"/>
                    <a:pt x="61780" y="341924"/>
                    <a:pt x="62173" y="182752"/>
                  </a:cubicBezTo>
                  <a:cubicBezTo>
                    <a:pt x="62173" y="168997"/>
                    <a:pt x="59815" y="160743"/>
                    <a:pt x="45667" y="154455"/>
                  </a:cubicBezTo>
                  <a:cubicBezTo>
                    <a:pt x="9902" y="138734"/>
                    <a:pt x="-6604" y="99826"/>
                    <a:pt x="2435" y="60917"/>
                  </a:cubicBezTo>
                  <a:cubicBezTo>
                    <a:pt x="11081" y="25153"/>
                    <a:pt x="43309" y="0"/>
                    <a:pt x="81824" y="0"/>
                  </a:cubicBezTo>
                  <a:cubicBezTo>
                    <a:pt x="121126" y="0"/>
                    <a:pt x="152960" y="24760"/>
                    <a:pt x="161999" y="62489"/>
                  </a:cubicBezTo>
                  <a:cubicBezTo>
                    <a:pt x="171039" y="99433"/>
                    <a:pt x="153353" y="138734"/>
                    <a:pt x="118768" y="154455"/>
                  </a:cubicBezTo>
                  <a:cubicBezTo>
                    <a:pt x="105405" y="160743"/>
                    <a:pt x="101475" y="167425"/>
                    <a:pt x="101475" y="181966"/>
                  </a:cubicBezTo>
                  <a:cubicBezTo>
                    <a:pt x="102261" y="334456"/>
                    <a:pt x="101868" y="486946"/>
                    <a:pt x="101868" y="639829"/>
                  </a:cubicBezTo>
                  <a:cubicBezTo>
                    <a:pt x="101475" y="646903"/>
                    <a:pt x="101475" y="653585"/>
                    <a:pt x="101475" y="661838"/>
                  </a:cubicBezTo>
                  <a:close/>
                  <a:moveTo>
                    <a:pt x="716151" y="639043"/>
                  </a:moveTo>
                  <a:cubicBezTo>
                    <a:pt x="692177" y="639436"/>
                    <a:pt x="674099" y="658301"/>
                    <a:pt x="674491" y="681882"/>
                  </a:cubicBezTo>
                  <a:cubicBezTo>
                    <a:pt x="674885" y="705463"/>
                    <a:pt x="693749" y="723935"/>
                    <a:pt x="717330" y="723935"/>
                  </a:cubicBezTo>
                  <a:cubicBezTo>
                    <a:pt x="740911" y="723542"/>
                    <a:pt x="759383" y="704677"/>
                    <a:pt x="759383" y="680703"/>
                  </a:cubicBezTo>
                  <a:cubicBezTo>
                    <a:pt x="758990" y="657515"/>
                    <a:pt x="739732" y="638650"/>
                    <a:pt x="716151" y="639043"/>
                  </a:cubicBezTo>
                  <a:close/>
                  <a:moveTo>
                    <a:pt x="39771" y="81747"/>
                  </a:moveTo>
                  <a:cubicBezTo>
                    <a:pt x="39378" y="105721"/>
                    <a:pt x="57064" y="123800"/>
                    <a:pt x="81431" y="124193"/>
                  </a:cubicBezTo>
                  <a:cubicBezTo>
                    <a:pt x="105798" y="124586"/>
                    <a:pt x="123877" y="107293"/>
                    <a:pt x="124270" y="82926"/>
                  </a:cubicBezTo>
                  <a:cubicBezTo>
                    <a:pt x="124663" y="58952"/>
                    <a:pt x="106977" y="40874"/>
                    <a:pt x="82610" y="40481"/>
                  </a:cubicBezTo>
                  <a:cubicBezTo>
                    <a:pt x="58243" y="40088"/>
                    <a:pt x="40165" y="57773"/>
                    <a:pt x="39771" y="81747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8E16DD1-74DB-409B-7F22-14ADE6AB9E35}"/>
                </a:ext>
              </a:extLst>
            </p:cNvPr>
            <p:cNvSpPr/>
            <p:nvPr/>
          </p:nvSpPr>
          <p:spPr>
            <a:xfrm>
              <a:off x="6859791" y="1956454"/>
              <a:ext cx="858417" cy="984828"/>
            </a:xfrm>
            <a:custGeom>
              <a:avLst/>
              <a:gdLst>
                <a:gd name="connsiteX0" fmla="*/ 755764 w 858417"/>
                <a:gd name="connsiteY0" fmla="*/ 821711 h 984828"/>
                <a:gd name="connsiteX1" fmla="*/ 755371 w 858417"/>
                <a:gd name="connsiteY1" fmla="*/ 708129 h 984828"/>
                <a:gd name="connsiteX2" fmla="*/ 747118 w 858417"/>
                <a:gd name="connsiteY2" fmla="*/ 691230 h 984828"/>
                <a:gd name="connsiteX3" fmla="*/ 286897 w 858417"/>
                <a:gd name="connsiteY3" fmla="*/ 111532 h 984828"/>
                <a:gd name="connsiteX4" fmla="*/ 267639 w 858417"/>
                <a:gd name="connsiteY4" fmla="*/ 101706 h 984828"/>
                <a:gd name="connsiteX5" fmla="*/ 162704 w 858417"/>
                <a:gd name="connsiteY5" fmla="*/ 101314 h 984828"/>
                <a:gd name="connsiteX6" fmla="*/ 102965 w 858417"/>
                <a:gd name="connsiteY6" fmla="*/ 161052 h 984828"/>
                <a:gd name="connsiteX7" fmla="*/ 4319 w 858417"/>
                <a:gd name="connsiteY7" fmla="*/ 107995 h 984828"/>
                <a:gd name="connsiteX8" fmla="*/ 51088 w 858417"/>
                <a:gd name="connsiteY8" fmla="*/ 6204 h 984828"/>
                <a:gd name="connsiteX9" fmla="*/ 156416 w 858417"/>
                <a:gd name="connsiteY9" fmla="*/ 47863 h 984828"/>
                <a:gd name="connsiteX10" fmla="*/ 179603 w 858417"/>
                <a:gd name="connsiteY10" fmla="*/ 62405 h 984828"/>
                <a:gd name="connsiteX11" fmla="*/ 279822 w 858417"/>
                <a:gd name="connsiteY11" fmla="*/ 62798 h 984828"/>
                <a:gd name="connsiteX12" fmla="*/ 309299 w 858417"/>
                <a:gd name="connsiteY12" fmla="*/ 76947 h 984828"/>
                <a:gd name="connsiteX13" fmla="*/ 785634 w 858417"/>
                <a:gd name="connsiteY13" fmla="*/ 676688 h 984828"/>
                <a:gd name="connsiteX14" fmla="*/ 795066 w 858417"/>
                <a:gd name="connsiteY14" fmla="*/ 703413 h 984828"/>
                <a:gd name="connsiteX15" fmla="*/ 795852 w 858417"/>
                <a:gd name="connsiteY15" fmla="*/ 809527 h 984828"/>
                <a:gd name="connsiteX16" fmla="*/ 806856 w 858417"/>
                <a:gd name="connsiteY16" fmla="*/ 826034 h 984828"/>
                <a:gd name="connsiteX17" fmla="*/ 856377 w 858417"/>
                <a:gd name="connsiteY17" fmla="*/ 920358 h 984828"/>
                <a:gd name="connsiteX18" fmla="*/ 775415 w 858417"/>
                <a:gd name="connsiteY18" fmla="*/ 984812 h 984828"/>
                <a:gd name="connsiteX19" fmla="*/ 696026 w 858417"/>
                <a:gd name="connsiteY19" fmla="*/ 920751 h 984828"/>
                <a:gd name="connsiteX20" fmla="*/ 747118 w 858417"/>
                <a:gd name="connsiteY20" fmla="*/ 825641 h 984828"/>
                <a:gd name="connsiteX21" fmla="*/ 755764 w 858417"/>
                <a:gd name="connsiteY21" fmla="*/ 821711 h 984828"/>
                <a:gd name="connsiteX22" fmla="*/ 39690 w 858417"/>
                <a:gd name="connsiteY22" fmla="*/ 80877 h 984828"/>
                <a:gd name="connsiteX23" fmla="*/ 81350 w 858417"/>
                <a:gd name="connsiteY23" fmla="*/ 124108 h 984828"/>
                <a:gd name="connsiteX24" fmla="*/ 124581 w 858417"/>
                <a:gd name="connsiteY24" fmla="*/ 82056 h 984828"/>
                <a:gd name="connsiteX25" fmla="*/ 82922 w 858417"/>
                <a:gd name="connsiteY25" fmla="*/ 38824 h 984828"/>
                <a:gd name="connsiteX26" fmla="*/ 39690 w 858417"/>
                <a:gd name="connsiteY26" fmla="*/ 80877 h 984828"/>
                <a:gd name="connsiteX27" fmla="*/ 734148 w 858417"/>
                <a:gd name="connsiteY27" fmla="*/ 902672 h 984828"/>
                <a:gd name="connsiteX28" fmla="*/ 776987 w 858417"/>
                <a:gd name="connsiteY28" fmla="*/ 944725 h 984828"/>
                <a:gd name="connsiteX29" fmla="*/ 818254 w 858417"/>
                <a:gd name="connsiteY29" fmla="*/ 901493 h 984828"/>
                <a:gd name="connsiteX30" fmla="*/ 775415 w 858417"/>
                <a:gd name="connsiteY30" fmla="*/ 859834 h 984828"/>
                <a:gd name="connsiteX31" fmla="*/ 734148 w 858417"/>
                <a:gd name="connsiteY31" fmla="*/ 902672 h 9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8417" h="984828">
                  <a:moveTo>
                    <a:pt x="755764" y="821711"/>
                  </a:moveTo>
                  <a:cubicBezTo>
                    <a:pt x="755764" y="783981"/>
                    <a:pt x="756158" y="745859"/>
                    <a:pt x="755371" y="708129"/>
                  </a:cubicBezTo>
                  <a:cubicBezTo>
                    <a:pt x="755371" y="702234"/>
                    <a:pt x="751048" y="695946"/>
                    <a:pt x="747118" y="691230"/>
                  </a:cubicBezTo>
                  <a:cubicBezTo>
                    <a:pt x="593842" y="497866"/>
                    <a:pt x="440566" y="304503"/>
                    <a:pt x="286897" y="111532"/>
                  </a:cubicBezTo>
                  <a:cubicBezTo>
                    <a:pt x="282574" y="106423"/>
                    <a:pt x="274320" y="101706"/>
                    <a:pt x="267639" y="101706"/>
                  </a:cubicBezTo>
                  <a:cubicBezTo>
                    <a:pt x="233054" y="100920"/>
                    <a:pt x="198468" y="101314"/>
                    <a:pt x="162704" y="101314"/>
                  </a:cubicBezTo>
                  <a:cubicBezTo>
                    <a:pt x="152092" y="130790"/>
                    <a:pt x="134800" y="152799"/>
                    <a:pt x="102965" y="161052"/>
                  </a:cubicBezTo>
                  <a:cubicBezTo>
                    <a:pt x="60520" y="171663"/>
                    <a:pt x="17681" y="148868"/>
                    <a:pt x="4319" y="107995"/>
                  </a:cubicBezTo>
                  <a:cubicBezTo>
                    <a:pt x="-9437" y="66335"/>
                    <a:pt x="10607" y="22317"/>
                    <a:pt x="51088" y="6204"/>
                  </a:cubicBezTo>
                  <a:cubicBezTo>
                    <a:pt x="92354" y="-10303"/>
                    <a:pt x="138730" y="6990"/>
                    <a:pt x="156416" y="47863"/>
                  </a:cubicBezTo>
                  <a:cubicBezTo>
                    <a:pt x="161525" y="60047"/>
                    <a:pt x="167813" y="62405"/>
                    <a:pt x="179603" y="62405"/>
                  </a:cubicBezTo>
                  <a:cubicBezTo>
                    <a:pt x="213010" y="61619"/>
                    <a:pt x="246416" y="61226"/>
                    <a:pt x="279822" y="62798"/>
                  </a:cubicBezTo>
                  <a:cubicBezTo>
                    <a:pt x="290041" y="63191"/>
                    <a:pt x="303010" y="69086"/>
                    <a:pt x="309299" y="76947"/>
                  </a:cubicBezTo>
                  <a:cubicBezTo>
                    <a:pt x="468470" y="276205"/>
                    <a:pt x="627248" y="476250"/>
                    <a:pt x="785634" y="676688"/>
                  </a:cubicBezTo>
                  <a:cubicBezTo>
                    <a:pt x="791136" y="683762"/>
                    <a:pt x="794673" y="694374"/>
                    <a:pt x="795066" y="703413"/>
                  </a:cubicBezTo>
                  <a:cubicBezTo>
                    <a:pt x="796245" y="738785"/>
                    <a:pt x="795066" y="774156"/>
                    <a:pt x="795852" y="809527"/>
                  </a:cubicBezTo>
                  <a:cubicBezTo>
                    <a:pt x="795852" y="815423"/>
                    <a:pt x="801354" y="823676"/>
                    <a:pt x="806856" y="826034"/>
                  </a:cubicBezTo>
                  <a:cubicBezTo>
                    <a:pt x="845765" y="844899"/>
                    <a:pt x="865023" y="880663"/>
                    <a:pt x="856377" y="920358"/>
                  </a:cubicBezTo>
                  <a:cubicBezTo>
                    <a:pt x="848516" y="957694"/>
                    <a:pt x="813538" y="985598"/>
                    <a:pt x="775415" y="984812"/>
                  </a:cubicBezTo>
                  <a:cubicBezTo>
                    <a:pt x="737293" y="984026"/>
                    <a:pt x="703100" y="956515"/>
                    <a:pt x="696026" y="920751"/>
                  </a:cubicBezTo>
                  <a:cubicBezTo>
                    <a:pt x="687773" y="878698"/>
                    <a:pt x="707031" y="842934"/>
                    <a:pt x="747118" y="825641"/>
                  </a:cubicBezTo>
                  <a:cubicBezTo>
                    <a:pt x="749476" y="824069"/>
                    <a:pt x="751834" y="823283"/>
                    <a:pt x="755764" y="821711"/>
                  </a:cubicBezTo>
                  <a:close/>
                  <a:moveTo>
                    <a:pt x="39690" y="80877"/>
                  </a:moveTo>
                  <a:cubicBezTo>
                    <a:pt x="39297" y="104458"/>
                    <a:pt x="57769" y="123715"/>
                    <a:pt x="81350" y="124108"/>
                  </a:cubicBezTo>
                  <a:cubicBezTo>
                    <a:pt x="104538" y="124501"/>
                    <a:pt x="123795" y="106030"/>
                    <a:pt x="124581" y="82056"/>
                  </a:cubicBezTo>
                  <a:cubicBezTo>
                    <a:pt x="124974" y="58475"/>
                    <a:pt x="106503" y="39217"/>
                    <a:pt x="82922" y="38824"/>
                  </a:cubicBezTo>
                  <a:cubicBezTo>
                    <a:pt x="59341" y="38431"/>
                    <a:pt x="40083" y="56903"/>
                    <a:pt x="39690" y="80877"/>
                  </a:cubicBezTo>
                  <a:close/>
                  <a:moveTo>
                    <a:pt x="734148" y="902672"/>
                  </a:moveTo>
                  <a:cubicBezTo>
                    <a:pt x="734542" y="926646"/>
                    <a:pt x="753013" y="944725"/>
                    <a:pt x="776987" y="944725"/>
                  </a:cubicBezTo>
                  <a:cubicBezTo>
                    <a:pt x="800568" y="944332"/>
                    <a:pt x="818647" y="925860"/>
                    <a:pt x="818254" y="901493"/>
                  </a:cubicBezTo>
                  <a:cubicBezTo>
                    <a:pt x="817861" y="877519"/>
                    <a:pt x="799782" y="859834"/>
                    <a:pt x="775415" y="859834"/>
                  </a:cubicBezTo>
                  <a:cubicBezTo>
                    <a:pt x="751441" y="859834"/>
                    <a:pt x="734148" y="878305"/>
                    <a:pt x="734148" y="902672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2DA90FC-BF00-E457-D326-C5DBD185436C}"/>
                </a:ext>
              </a:extLst>
            </p:cNvPr>
            <p:cNvSpPr/>
            <p:nvPr/>
          </p:nvSpPr>
          <p:spPr>
            <a:xfrm>
              <a:off x="5307768" y="1953037"/>
              <a:ext cx="1080399" cy="349944"/>
            </a:xfrm>
            <a:custGeom>
              <a:avLst/>
              <a:gdLst>
                <a:gd name="connsiteX0" fmla="*/ 560440 w 1080399"/>
                <a:gd name="connsiteY0" fmla="*/ 104338 h 349944"/>
                <a:gd name="connsiteX1" fmla="*/ 560440 w 1080399"/>
                <a:gd name="connsiteY1" fmla="*/ 238356 h 349944"/>
                <a:gd name="connsiteX2" fmla="*/ 560440 w 1080399"/>
                <a:gd name="connsiteY2" fmla="*/ 261937 h 349944"/>
                <a:gd name="connsiteX3" fmla="*/ 532929 w 1080399"/>
                <a:gd name="connsiteY3" fmla="*/ 288662 h 349944"/>
                <a:gd name="connsiteX4" fmla="*/ 411094 w 1080399"/>
                <a:gd name="connsiteY4" fmla="*/ 288662 h 349944"/>
                <a:gd name="connsiteX5" fmla="*/ 177250 w 1080399"/>
                <a:gd name="connsiteY5" fmla="*/ 288269 h 349944"/>
                <a:gd name="connsiteX6" fmla="*/ 155634 w 1080399"/>
                <a:gd name="connsiteY6" fmla="*/ 302024 h 349944"/>
                <a:gd name="connsiteX7" fmla="*/ 61703 w 1080399"/>
                <a:gd name="connsiteY7" fmla="*/ 347614 h 349944"/>
                <a:gd name="connsiteX8" fmla="*/ 0 w 1080399"/>
                <a:gd name="connsiteY8" fmla="*/ 267046 h 349944"/>
                <a:gd name="connsiteX9" fmla="*/ 65241 w 1080399"/>
                <a:gd name="connsiteY9" fmla="*/ 187264 h 349944"/>
                <a:gd name="connsiteX10" fmla="*/ 156813 w 1080399"/>
                <a:gd name="connsiteY10" fmla="*/ 235605 h 349944"/>
                <a:gd name="connsiteX11" fmla="*/ 162315 w 1080399"/>
                <a:gd name="connsiteY11" fmla="*/ 248181 h 349944"/>
                <a:gd name="connsiteX12" fmla="*/ 519173 w 1080399"/>
                <a:gd name="connsiteY12" fmla="*/ 248181 h 349944"/>
                <a:gd name="connsiteX13" fmla="*/ 520353 w 1080399"/>
                <a:gd name="connsiteY13" fmla="*/ 230496 h 349944"/>
                <a:gd name="connsiteX14" fmla="*/ 520353 w 1080399"/>
                <a:gd name="connsiteY14" fmla="*/ 94905 h 349944"/>
                <a:gd name="connsiteX15" fmla="*/ 552187 w 1080399"/>
                <a:gd name="connsiteY15" fmla="*/ 62678 h 349944"/>
                <a:gd name="connsiteX16" fmla="*/ 898041 w 1080399"/>
                <a:gd name="connsiteY16" fmla="*/ 63071 h 349944"/>
                <a:gd name="connsiteX17" fmla="*/ 925552 w 1080399"/>
                <a:gd name="connsiteY17" fmla="*/ 45778 h 349944"/>
                <a:gd name="connsiteX18" fmla="*/ 1019089 w 1080399"/>
                <a:gd name="connsiteY18" fmla="*/ 2546 h 349944"/>
                <a:gd name="connsiteX19" fmla="*/ 1080400 w 1080399"/>
                <a:gd name="connsiteY19" fmla="*/ 81543 h 349944"/>
                <a:gd name="connsiteX20" fmla="*/ 1017910 w 1080399"/>
                <a:gd name="connsiteY20" fmla="*/ 161718 h 349944"/>
                <a:gd name="connsiteX21" fmla="*/ 925945 w 1080399"/>
                <a:gd name="connsiteY21" fmla="*/ 118879 h 349944"/>
                <a:gd name="connsiteX22" fmla="*/ 900006 w 1080399"/>
                <a:gd name="connsiteY22" fmla="*/ 102372 h 349944"/>
                <a:gd name="connsiteX23" fmla="*/ 581663 w 1080399"/>
                <a:gd name="connsiteY23" fmla="*/ 102765 h 349944"/>
                <a:gd name="connsiteX24" fmla="*/ 560440 w 1080399"/>
                <a:gd name="connsiteY24" fmla="*/ 104338 h 349944"/>
                <a:gd name="connsiteX25" fmla="*/ 123407 w 1080399"/>
                <a:gd name="connsiteY25" fmla="*/ 269011 h 349944"/>
                <a:gd name="connsiteX26" fmla="*/ 82140 w 1080399"/>
                <a:gd name="connsiteY26" fmla="*/ 226172 h 349944"/>
                <a:gd name="connsiteX27" fmla="*/ 39695 w 1080399"/>
                <a:gd name="connsiteY27" fmla="*/ 267832 h 349944"/>
                <a:gd name="connsiteX28" fmla="*/ 80961 w 1080399"/>
                <a:gd name="connsiteY28" fmla="*/ 311064 h 349944"/>
                <a:gd name="connsiteX29" fmla="*/ 123407 w 1080399"/>
                <a:gd name="connsiteY29" fmla="*/ 269011 h 349944"/>
                <a:gd name="connsiteX30" fmla="*/ 999046 w 1080399"/>
                <a:gd name="connsiteY30" fmla="*/ 41062 h 349944"/>
                <a:gd name="connsiteX31" fmla="*/ 956600 w 1080399"/>
                <a:gd name="connsiteY31" fmla="*/ 82722 h 349944"/>
                <a:gd name="connsiteX32" fmla="*/ 999046 w 1080399"/>
                <a:gd name="connsiteY32" fmla="*/ 124381 h 349944"/>
                <a:gd name="connsiteX33" fmla="*/ 1041491 w 1080399"/>
                <a:gd name="connsiteY33" fmla="*/ 82722 h 349944"/>
                <a:gd name="connsiteX34" fmla="*/ 999046 w 1080399"/>
                <a:gd name="connsiteY34" fmla="*/ 41062 h 34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80399" h="349944">
                  <a:moveTo>
                    <a:pt x="560440" y="104338"/>
                  </a:moveTo>
                  <a:cubicBezTo>
                    <a:pt x="560440" y="149927"/>
                    <a:pt x="560440" y="193945"/>
                    <a:pt x="560440" y="238356"/>
                  </a:cubicBezTo>
                  <a:cubicBezTo>
                    <a:pt x="560440" y="246216"/>
                    <a:pt x="560833" y="254076"/>
                    <a:pt x="560440" y="261937"/>
                  </a:cubicBezTo>
                  <a:cubicBezTo>
                    <a:pt x="559654" y="282374"/>
                    <a:pt x="553759" y="288662"/>
                    <a:pt x="532929" y="288662"/>
                  </a:cubicBezTo>
                  <a:cubicBezTo>
                    <a:pt x="492448" y="289055"/>
                    <a:pt x="451575" y="288662"/>
                    <a:pt x="411094" y="288662"/>
                  </a:cubicBezTo>
                  <a:cubicBezTo>
                    <a:pt x="333277" y="288662"/>
                    <a:pt x="255067" y="288662"/>
                    <a:pt x="177250" y="288269"/>
                  </a:cubicBezTo>
                  <a:cubicBezTo>
                    <a:pt x="166246" y="288269"/>
                    <a:pt x="160350" y="291020"/>
                    <a:pt x="155634" y="302024"/>
                  </a:cubicBezTo>
                  <a:cubicBezTo>
                    <a:pt x="139127" y="338968"/>
                    <a:pt x="101398" y="356653"/>
                    <a:pt x="61703" y="347614"/>
                  </a:cubicBezTo>
                  <a:cubicBezTo>
                    <a:pt x="24760" y="339361"/>
                    <a:pt x="0" y="306347"/>
                    <a:pt x="0" y="267046"/>
                  </a:cubicBezTo>
                  <a:cubicBezTo>
                    <a:pt x="393" y="227744"/>
                    <a:pt x="26725" y="195124"/>
                    <a:pt x="65241" y="187264"/>
                  </a:cubicBezTo>
                  <a:cubicBezTo>
                    <a:pt x="102970" y="179796"/>
                    <a:pt x="140307" y="199447"/>
                    <a:pt x="156813" y="235605"/>
                  </a:cubicBezTo>
                  <a:cubicBezTo>
                    <a:pt x="158778" y="239928"/>
                    <a:pt x="160350" y="243858"/>
                    <a:pt x="162315" y="248181"/>
                  </a:cubicBezTo>
                  <a:cubicBezTo>
                    <a:pt x="281006" y="248181"/>
                    <a:pt x="399304" y="248181"/>
                    <a:pt x="519173" y="248181"/>
                  </a:cubicBezTo>
                  <a:cubicBezTo>
                    <a:pt x="519567" y="241893"/>
                    <a:pt x="520353" y="236391"/>
                    <a:pt x="520353" y="230496"/>
                  </a:cubicBezTo>
                  <a:cubicBezTo>
                    <a:pt x="520353" y="185299"/>
                    <a:pt x="520353" y="140102"/>
                    <a:pt x="520353" y="94905"/>
                  </a:cubicBezTo>
                  <a:cubicBezTo>
                    <a:pt x="520353" y="67001"/>
                    <a:pt x="524676" y="62678"/>
                    <a:pt x="552187" y="62678"/>
                  </a:cubicBezTo>
                  <a:cubicBezTo>
                    <a:pt x="667340" y="62678"/>
                    <a:pt x="782494" y="62285"/>
                    <a:pt x="898041" y="63071"/>
                  </a:cubicBezTo>
                  <a:cubicBezTo>
                    <a:pt x="912189" y="63071"/>
                    <a:pt x="919656" y="59927"/>
                    <a:pt x="925552" y="45778"/>
                  </a:cubicBezTo>
                  <a:cubicBezTo>
                    <a:pt x="940879" y="10407"/>
                    <a:pt x="980967" y="-6886"/>
                    <a:pt x="1019089" y="2546"/>
                  </a:cubicBezTo>
                  <a:cubicBezTo>
                    <a:pt x="1055247" y="11193"/>
                    <a:pt x="1080400" y="43813"/>
                    <a:pt x="1080400" y="81543"/>
                  </a:cubicBezTo>
                  <a:cubicBezTo>
                    <a:pt x="1080400" y="120058"/>
                    <a:pt x="1054461" y="153464"/>
                    <a:pt x="1017910" y="161718"/>
                  </a:cubicBezTo>
                  <a:cubicBezTo>
                    <a:pt x="979788" y="170364"/>
                    <a:pt x="941665" y="153464"/>
                    <a:pt x="925945" y="118879"/>
                  </a:cubicBezTo>
                  <a:cubicBezTo>
                    <a:pt x="920049" y="105910"/>
                    <a:pt x="913368" y="102372"/>
                    <a:pt x="900006" y="102372"/>
                  </a:cubicBezTo>
                  <a:cubicBezTo>
                    <a:pt x="793891" y="102765"/>
                    <a:pt x="687777" y="102765"/>
                    <a:pt x="581663" y="102765"/>
                  </a:cubicBezTo>
                  <a:cubicBezTo>
                    <a:pt x="575375" y="103158"/>
                    <a:pt x="569086" y="103944"/>
                    <a:pt x="560440" y="104338"/>
                  </a:cubicBezTo>
                  <a:close/>
                  <a:moveTo>
                    <a:pt x="123407" y="269011"/>
                  </a:moveTo>
                  <a:cubicBezTo>
                    <a:pt x="123800" y="244644"/>
                    <a:pt x="106507" y="226565"/>
                    <a:pt x="82140" y="226172"/>
                  </a:cubicBezTo>
                  <a:cubicBezTo>
                    <a:pt x="58166" y="225779"/>
                    <a:pt x="39695" y="243465"/>
                    <a:pt x="39695" y="267832"/>
                  </a:cubicBezTo>
                  <a:cubicBezTo>
                    <a:pt x="39302" y="291806"/>
                    <a:pt x="57380" y="310671"/>
                    <a:pt x="80961" y="311064"/>
                  </a:cubicBezTo>
                  <a:cubicBezTo>
                    <a:pt x="104542" y="311457"/>
                    <a:pt x="123014" y="293378"/>
                    <a:pt x="123407" y="269011"/>
                  </a:cubicBezTo>
                  <a:close/>
                  <a:moveTo>
                    <a:pt x="999046" y="41062"/>
                  </a:moveTo>
                  <a:cubicBezTo>
                    <a:pt x="974679" y="41062"/>
                    <a:pt x="956207" y="59141"/>
                    <a:pt x="956600" y="82722"/>
                  </a:cubicBezTo>
                  <a:cubicBezTo>
                    <a:pt x="956600" y="106303"/>
                    <a:pt x="975071" y="124381"/>
                    <a:pt x="999046" y="124381"/>
                  </a:cubicBezTo>
                  <a:cubicBezTo>
                    <a:pt x="1023413" y="124381"/>
                    <a:pt x="1041491" y="106303"/>
                    <a:pt x="1041491" y="82722"/>
                  </a:cubicBezTo>
                  <a:cubicBezTo>
                    <a:pt x="1041491" y="58748"/>
                    <a:pt x="1023413" y="41062"/>
                    <a:pt x="999046" y="41062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D949AC4-82F0-1B56-7A33-629B04607A79}"/>
                </a:ext>
              </a:extLst>
            </p:cNvPr>
            <p:cNvSpPr/>
            <p:nvPr/>
          </p:nvSpPr>
          <p:spPr>
            <a:xfrm>
              <a:off x="4931648" y="3662702"/>
              <a:ext cx="1045832" cy="357009"/>
            </a:xfrm>
            <a:custGeom>
              <a:avLst/>
              <a:gdLst>
                <a:gd name="connsiteX0" fmla="*/ 945207 w 1045832"/>
                <a:gd name="connsiteY0" fmla="*/ 251671 h 357009"/>
                <a:gd name="connsiteX1" fmla="*/ 944421 w 1045832"/>
                <a:gd name="connsiteY1" fmla="*/ 171103 h 357009"/>
                <a:gd name="connsiteX2" fmla="*/ 928700 w 1045832"/>
                <a:gd name="connsiteY2" fmla="*/ 155775 h 357009"/>
                <a:gd name="connsiteX3" fmla="*/ 882717 w 1045832"/>
                <a:gd name="connsiteY3" fmla="*/ 70098 h 357009"/>
                <a:gd name="connsiteX4" fmla="*/ 944421 w 1045832"/>
                <a:gd name="connsiteY4" fmla="*/ 2106 h 357009"/>
                <a:gd name="connsiteX5" fmla="*/ 1034028 w 1045832"/>
                <a:gd name="connsiteY5" fmla="*/ 39050 h 357009"/>
                <a:gd name="connsiteX6" fmla="*/ 984115 w 1045832"/>
                <a:gd name="connsiteY6" fmla="*/ 162063 h 357009"/>
                <a:gd name="connsiteX7" fmla="*/ 984115 w 1045832"/>
                <a:gd name="connsiteY7" fmla="*/ 259138 h 357009"/>
                <a:gd name="connsiteX8" fmla="*/ 951102 w 1045832"/>
                <a:gd name="connsiteY8" fmla="*/ 292545 h 357009"/>
                <a:gd name="connsiteX9" fmla="*/ 182757 w 1045832"/>
                <a:gd name="connsiteY9" fmla="*/ 294117 h 357009"/>
                <a:gd name="connsiteX10" fmla="*/ 154853 w 1045832"/>
                <a:gd name="connsiteY10" fmla="*/ 310623 h 357009"/>
                <a:gd name="connsiteX11" fmla="*/ 61708 w 1045832"/>
                <a:gd name="connsiteY11" fmla="*/ 354641 h 357009"/>
                <a:gd name="connsiteX12" fmla="*/ 4 w 1045832"/>
                <a:gd name="connsiteY12" fmla="*/ 275645 h 357009"/>
                <a:gd name="connsiteX13" fmla="*/ 62494 w 1045832"/>
                <a:gd name="connsiteY13" fmla="*/ 195077 h 357009"/>
                <a:gd name="connsiteX14" fmla="*/ 155638 w 1045832"/>
                <a:gd name="connsiteY14" fmla="*/ 239880 h 357009"/>
                <a:gd name="connsiteX15" fmla="*/ 176468 w 1045832"/>
                <a:gd name="connsiteY15" fmla="*/ 254815 h 357009"/>
                <a:gd name="connsiteX16" fmla="*/ 929093 w 1045832"/>
                <a:gd name="connsiteY16" fmla="*/ 252850 h 357009"/>
                <a:gd name="connsiteX17" fmla="*/ 945207 w 1045832"/>
                <a:gd name="connsiteY17" fmla="*/ 251671 h 357009"/>
                <a:gd name="connsiteX18" fmla="*/ 1006124 w 1045832"/>
                <a:gd name="connsiteY18" fmla="*/ 80709 h 357009"/>
                <a:gd name="connsiteX19" fmla="*/ 963286 w 1045832"/>
                <a:gd name="connsiteY19" fmla="*/ 39050 h 357009"/>
                <a:gd name="connsiteX20" fmla="*/ 922019 w 1045832"/>
                <a:gd name="connsiteY20" fmla="*/ 82281 h 357009"/>
                <a:gd name="connsiteX21" fmla="*/ 964857 w 1045832"/>
                <a:gd name="connsiteY21" fmla="*/ 123941 h 357009"/>
                <a:gd name="connsiteX22" fmla="*/ 1006124 w 1045832"/>
                <a:gd name="connsiteY22" fmla="*/ 80709 h 357009"/>
                <a:gd name="connsiteX23" fmla="*/ 82145 w 1045832"/>
                <a:gd name="connsiteY23" fmla="*/ 316911 h 357009"/>
                <a:gd name="connsiteX24" fmla="*/ 124590 w 1045832"/>
                <a:gd name="connsiteY24" fmla="*/ 275252 h 357009"/>
                <a:gd name="connsiteX25" fmla="*/ 82538 w 1045832"/>
                <a:gd name="connsiteY25" fmla="*/ 233199 h 357009"/>
                <a:gd name="connsiteX26" fmla="*/ 40092 w 1045832"/>
                <a:gd name="connsiteY26" fmla="*/ 274859 h 357009"/>
                <a:gd name="connsiteX27" fmla="*/ 82145 w 1045832"/>
                <a:gd name="connsiteY27" fmla="*/ 316911 h 3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5832" h="357009">
                  <a:moveTo>
                    <a:pt x="945207" y="251671"/>
                  </a:moveTo>
                  <a:cubicBezTo>
                    <a:pt x="945207" y="223374"/>
                    <a:pt x="945993" y="197042"/>
                    <a:pt x="944421" y="171103"/>
                  </a:cubicBezTo>
                  <a:cubicBezTo>
                    <a:pt x="944028" y="165600"/>
                    <a:pt x="935381" y="158919"/>
                    <a:pt x="928700" y="155775"/>
                  </a:cubicBezTo>
                  <a:cubicBezTo>
                    <a:pt x="896080" y="139269"/>
                    <a:pt x="878787" y="107827"/>
                    <a:pt x="882717" y="70098"/>
                  </a:cubicBezTo>
                  <a:cubicBezTo>
                    <a:pt x="886254" y="37477"/>
                    <a:pt x="912194" y="8787"/>
                    <a:pt x="944421" y="2106"/>
                  </a:cubicBezTo>
                  <a:cubicBezTo>
                    <a:pt x="980971" y="-5754"/>
                    <a:pt x="1016343" y="8787"/>
                    <a:pt x="1034028" y="39050"/>
                  </a:cubicBezTo>
                  <a:cubicBezTo>
                    <a:pt x="1061146" y="85032"/>
                    <a:pt x="1040316" y="138089"/>
                    <a:pt x="984115" y="162063"/>
                  </a:cubicBezTo>
                  <a:cubicBezTo>
                    <a:pt x="984115" y="193898"/>
                    <a:pt x="984115" y="226518"/>
                    <a:pt x="984115" y="259138"/>
                  </a:cubicBezTo>
                  <a:cubicBezTo>
                    <a:pt x="984115" y="287042"/>
                    <a:pt x="978613" y="292545"/>
                    <a:pt x="951102" y="292545"/>
                  </a:cubicBezTo>
                  <a:cubicBezTo>
                    <a:pt x="694856" y="293330"/>
                    <a:pt x="439003" y="294117"/>
                    <a:pt x="182757" y="294117"/>
                  </a:cubicBezTo>
                  <a:cubicBezTo>
                    <a:pt x="169001" y="294117"/>
                    <a:pt x="161141" y="296082"/>
                    <a:pt x="154853" y="310623"/>
                  </a:cubicBezTo>
                  <a:cubicBezTo>
                    <a:pt x="139525" y="346388"/>
                    <a:pt x="99830" y="363680"/>
                    <a:pt x="61708" y="354641"/>
                  </a:cubicBezTo>
                  <a:cubicBezTo>
                    <a:pt x="25943" y="345995"/>
                    <a:pt x="4" y="312981"/>
                    <a:pt x="4" y="275645"/>
                  </a:cubicBezTo>
                  <a:cubicBezTo>
                    <a:pt x="-389" y="237522"/>
                    <a:pt x="26336" y="203330"/>
                    <a:pt x="62494" y="195077"/>
                  </a:cubicBezTo>
                  <a:cubicBezTo>
                    <a:pt x="101402" y="186430"/>
                    <a:pt x="139525" y="204116"/>
                    <a:pt x="155638" y="239880"/>
                  </a:cubicBezTo>
                  <a:cubicBezTo>
                    <a:pt x="160355" y="249706"/>
                    <a:pt x="164285" y="254815"/>
                    <a:pt x="176468" y="254815"/>
                  </a:cubicBezTo>
                  <a:cubicBezTo>
                    <a:pt x="427212" y="254029"/>
                    <a:pt x="678349" y="253636"/>
                    <a:pt x="929093" y="252850"/>
                  </a:cubicBezTo>
                  <a:cubicBezTo>
                    <a:pt x="934202" y="252850"/>
                    <a:pt x="938525" y="252457"/>
                    <a:pt x="945207" y="251671"/>
                  </a:cubicBezTo>
                  <a:close/>
                  <a:moveTo>
                    <a:pt x="1006124" y="80709"/>
                  </a:moveTo>
                  <a:cubicBezTo>
                    <a:pt x="1005731" y="56735"/>
                    <a:pt x="987652" y="38656"/>
                    <a:pt x="963286" y="39050"/>
                  </a:cubicBezTo>
                  <a:cubicBezTo>
                    <a:pt x="939311" y="39443"/>
                    <a:pt x="921626" y="57914"/>
                    <a:pt x="922019" y="82281"/>
                  </a:cubicBezTo>
                  <a:cubicBezTo>
                    <a:pt x="922412" y="105862"/>
                    <a:pt x="941277" y="124334"/>
                    <a:pt x="964857" y="123941"/>
                  </a:cubicBezTo>
                  <a:cubicBezTo>
                    <a:pt x="988832" y="123548"/>
                    <a:pt x="1006517" y="105076"/>
                    <a:pt x="1006124" y="80709"/>
                  </a:cubicBezTo>
                  <a:close/>
                  <a:moveTo>
                    <a:pt x="82145" y="316911"/>
                  </a:moveTo>
                  <a:cubicBezTo>
                    <a:pt x="106512" y="316911"/>
                    <a:pt x="124197" y="299619"/>
                    <a:pt x="124590" y="275252"/>
                  </a:cubicBezTo>
                  <a:cubicBezTo>
                    <a:pt x="124983" y="250885"/>
                    <a:pt x="107298" y="233592"/>
                    <a:pt x="82538" y="233199"/>
                  </a:cubicBezTo>
                  <a:cubicBezTo>
                    <a:pt x="57778" y="233199"/>
                    <a:pt x="40485" y="250099"/>
                    <a:pt x="40092" y="274859"/>
                  </a:cubicBezTo>
                  <a:cubicBezTo>
                    <a:pt x="40092" y="299226"/>
                    <a:pt x="57778" y="316911"/>
                    <a:pt x="82145" y="316911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430915C-F87B-B384-B04C-9FFA2E4840DA}"/>
                </a:ext>
              </a:extLst>
            </p:cNvPr>
            <p:cNvSpPr/>
            <p:nvPr/>
          </p:nvSpPr>
          <p:spPr>
            <a:xfrm>
              <a:off x="4676188" y="2335444"/>
              <a:ext cx="449614" cy="606981"/>
            </a:xfrm>
            <a:custGeom>
              <a:avLst/>
              <a:gdLst>
                <a:gd name="connsiteX0" fmla="*/ 408740 w 449614"/>
                <a:gd name="connsiteY0" fmla="*/ 504818 h 606981"/>
                <a:gd name="connsiteX1" fmla="*/ 408740 w 449614"/>
                <a:gd name="connsiteY1" fmla="*/ 102763 h 606981"/>
                <a:gd name="connsiteX2" fmla="*/ 244853 w 449614"/>
                <a:gd name="connsiteY2" fmla="*/ 103549 h 606981"/>
                <a:gd name="connsiteX3" fmla="*/ 230704 w 449614"/>
                <a:gd name="connsiteY3" fmla="*/ 118090 h 606981"/>
                <a:gd name="connsiteX4" fmla="*/ 152494 w 449614"/>
                <a:gd name="connsiteY4" fmla="*/ 163680 h 606981"/>
                <a:gd name="connsiteX5" fmla="*/ 80572 w 449614"/>
                <a:gd name="connsiteY5" fmla="*/ 111802 h 606981"/>
                <a:gd name="connsiteX6" fmla="*/ 99437 w 449614"/>
                <a:gd name="connsiteY6" fmla="*/ 23373 h 606981"/>
                <a:gd name="connsiteX7" fmla="*/ 230704 w 449614"/>
                <a:gd name="connsiteY7" fmla="*/ 48133 h 606981"/>
                <a:gd name="connsiteX8" fmla="*/ 255464 w 449614"/>
                <a:gd name="connsiteY8" fmla="*/ 63461 h 606981"/>
                <a:gd name="connsiteX9" fmla="*/ 420531 w 449614"/>
                <a:gd name="connsiteY9" fmla="*/ 63068 h 606981"/>
                <a:gd name="connsiteX10" fmla="*/ 449614 w 449614"/>
                <a:gd name="connsiteY10" fmla="*/ 91758 h 606981"/>
                <a:gd name="connsiteX11" fmla="*/ 449614 w 449614"/>
                <a:gd name="connsiteY11" fmla="*/ 515822 h 606981"/>
                <a:gd name="connsiteX12" fmla="*/ 420138 w 449614"/>
                <a:gd name="connsiteY12" fmla="*/ 544512 h 606981"/>
                <a:gd name="connsiteX13" fmla="*/ 178433 w 449614"/>
                <a:gd name="connsiteY13" fmla="*/ 544512 h 606981"/>
                <a:gd name="connsiteX14" fmla="*/ 156424 w 449614"/>
                <a:gd name="connsiteY14" fmla="*/ 558268 h 606981"/>
                <a:gd name="connsiteX15" fmla="*/ 64459 w 449614"/>
                <a:gd name="connsiteY15" fmla="*/ 605037 h 606981"/>
                <a:gd name="connsiteX16" fmla="*/ 4 w 449614"/>
                <a:gd name="connsiteY16" fmla="*/ 524075 h 606981"/>
                <a:gd name="connsiteX17" fmla="*/ 61708 w 449614"/>
                <a:gd name="connsiteY17" fmla="*/ 445079 h 606981"/>
                <a:gd name="connsiteX18" fmla="*/ 157603 w 449614"/>
                <a:gd name="connsiteY18" fmla="*/ 491455 h 606981"/>
                <a:gd name="connsiteX19" fmla="*/ 171359 w 449614"/>
                <a:gd name="connsiteY19" fmla="*/ 504031 h 606981"/>
                <a:gd name="connsiteX20" fmla="*/ 408740 w 449614"/>
                <a:gd name="connsiteY20" fmla="*/ 504818 h 606981"/>
                <a:gd name="connsiteX21" fmla="*/ 82931 w 449614"/>
                <a:gd name="connsiteY21" fmla="*/ 482809 h 606981"/>
                <a:gd name="connsiteX22" fmla="*/ 40485 w 449614"/>
                <a:gd name="connsiteY22" fmla="*/ 524468 h 606981"/>
                <a:gd name="connsiteX23" fmla="*/ 82537 w 449614"/>
                <a:gd name="connsiteY23" fmla="*/ 566914 h 606981"/>
                <a:gd name="connsiteX24" fmla="*/ 124983 w 449614"/>
                <a:gd name="connsiteY24" fmla="*/ 525254 h 606981"/>
                <a:gd name="connsiteX25" fmla="*/ 82931 w 449614"/>
                <a:gd name="connsiteY25" fmla="*/ 482809 h 606981"/>
                <a:gd name="connsiteX26" fmla="*/ 156424 w 449614"/>
                <a:gd name="connsiteY26" fmla="*/ 39880 h 606981"/>
                <a:gd name="connsiteX27" fmla="*/ 115158 w 449614"/>
                <a:gd name="connsiteY27" fmla="*/ 82719 h 606981"/>
                <a:gd name="connsiteX28" fmla="*/ 157997 w 449614"/>
                <a:gd name="connsiteY28" fmla="*/ 123985 h 606981"/>
                <a:gd name="connsiteX29" fmla="*/ 199656 w 449614"/>
                <a:gd name="connsiteY29" fmla="*/ 81147 h 606981"/>
                <a:gd name="connsiteX30" fmla="*/ 156424 w 449614"/>
                <a:gd name="connsiteY30" fmla="*/ 39880 h 60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9614" h="606981">
                  <a:moveTo>
                    <a:pt x="408740" y="504818"/>
                  </a:moveTo>
                  <a:cubicBezTo>
                    <a:pt x="408740" y="369620"/>
                    <a:pt x="408740" y="236781"/>
                    <a:pt x="408740" y="102763"/>
                  </a:cubicBezTo>
                  <a:cubicBezTo>
                    <a:pt x="353325" y="102763"/>
                    <a:pt x="299089" y="102370"/>
                    <a:pt x="244853" y="103549"/>
                  </a:cubicBezTo>
                  <a:cubicBezTo>
                    <a:pt x="240137" y="103549"/>
                    <a:pt x="233848" y="112195"/>
                    <a:pt x="230704" y="118090"/>
                  </a:cubicBezTo>
                  <a:cubicBezTo>
                    <a:pt x="215377" y="147959"/>
                    <a:pt x="185901" y="166038"/>
                    <a:pt x="152494" y="163680"/>
                  </a:cubicBezTo>
                  <a:cubicBezTo>
                    <a:pt x="117909" y="161322"/>
                    <a:pt x="92756" y="144422"/>
                    <a:pt x="80572" y="111802"/>
                  </a:cubicBezTo>
                  <a:cubicBezTo>
                    <a:pt x="68389" y="78789"/>
                    <a:pt x="74284" y="48133"/>
                    <a:pt x="99437" y="23373"/>
                  </a:cubicBezTo>
                  <a:cubicBezTo>
                    <a:pt x="139525" y="-16321"/>
                    <a:pt x="207910" y="-3745"/>
                    <a:pt x="230704" y="48133"/>
                  </a:cubicBezTo>
                  <a:cubicBezTo>
                    <a:pt x="236207" y="60710"/>
                    <a:pt x="242888" y="63461"/>
                    <a:pt x="255464" y="63461"/>
                  </a:cubicBezTo>
                  <a:cubicBezTo>
                    <a:pt x="310487" y="62675"/>
                    <a:pt x="365509" y="63068"/>
                    <a:pt x="420531" y="63068"/>
                  </a:cubicBezTo>
                  <a:cubicBezTo>
                    <a:pt x="443719" y="63068"/>
                    <a:pt x="449614" y="68570"/>
                    <a:pt x="449614" y="91758"/>
                  </a:cubicBezTo>
                  <a:cubicBezTo>
                    <a:pt x="449614" y="233244"/>
                    <a:pt x="449614" y="374729"/>
                    <a:pt x="449614" y="515822"/>
                  </a:cubicBezTo>
                  <a:cubicBezTo>
                    <a:pt x="449614" y="539010"/>
                    <a:pt x="443719" y="544512"/>
                    <a:pt x="420138" y="544512"/>
                  </a:cubicBezTo>
                  <a:cubicBezTo>
                    <a:pt x="339570" y="544512"/>
                    <a:pt x="259002" y="544905"/>
                    <a:pt x="178433" y="544512"/>
                  </a:cubicBezTo>
                  <a:cubicBezTo>
                    <a:pt x="167429" y="544512"/>
                    <a:pt x="161534" y="547263"/>
                    <a:pt x="156424" y="558268"/>
                  </a:cubicBezTo>
                  <a:cubicBezTo>
                    <a:pt x="140311" y="594818"/>
                    <a:pt x="102974" y="613290"/>
                    <a:pt x="64459" y="605037"/>
                  </a:cubicBezTo>
                  <a:cubicBezTo>
                    <a:pt x="26729" y="597176"/>
                    <a:pt x="-389" y="562984"/>
                    <a:pt x="4" y="524075"/>
                  </a:cubicBezTo>
                  <a:cubicBezTo>
                    <a:pt x="4" y="486739"/>
                    <a:pt x="26336" y="452939"/>
                    <a:pt x="61708" y="445079"/>
                  </a:cubicBezTo>
                  <a:cubicBezTo>
                    <a:pt x="102581" y="435647"/>
                    <a:pt x="139918" y="454118"/>
                    <a:pt x="157603" y="491455"/>
                  </a:cubicBezTo>
                  <a:cubicBezTo>
                    <a:pt x="159962" y="496564"/>
                    <a:pt x="166643" y="504031"/>
                    <a:pt x="171359" y="504031"/>
                  </a:cubicBezTo>
                  <a:cubicBezTo>
                    <a:pt x="249962" y="505210"/>
                    <a:pt x="328565" y="504818"/>
                    <a:pt x="408740" y="504818"/>
                  </a:cubicBezTo>
                  <a:close/>
                  <a:moveTo>
                    <a:pt x="82931" y="482809"/>
                  </a:moveTo>
                  <a:cubicBezTo>
                    <a:pt x="58564" y="482809"/>
                    <a:pt x="40485" y="500101"/>
                    <a:pt x="40485" y="524468"/>
                  </a:cubicBezTo>
                  <a:cubicBezTo>
                    <a:pt x="40485" y="548835"/>
                    <a:pt x="58171" y="566914"/>
                    <a:pt x="82537" y="566914"/>
                  </a:cubicBezTo>
                  <a:cubicBezTo>
                    <a:pt x="106511" y="566914"/>
                    <a:pt x="124983" y="548835"/>
                    <a:pt x="124983" y="525254"/>
                  </a:cubicBezTo>
                  <a:cubicBezTo>
                    <a:pt x="124983" y="501280"/>
                    <a:pt x="107298" y="483202"/>
                    <a:pt x="82931" y="482809"/>
                  </a:cubicBezTo>
                  <a:close/>
                  <a:moveTo>
                    <a:pt x="156424" y="39880"/>
                  </a:moveTo>
                  <a:cubicBezTo>
                    <a:pt x="132057" y="40273"/>
                    <a:pt x="114765" y="58352"/>
                    <a:pt x="115158" y="82719"/>
                  </a:cubicBezTo>
                  <a:cubicBezTo>
                    <a:pt x="115551" y="107086"/>
                    <a:pt x="133630" y="124378"/>
                    <a:pt x="157997" y="123985"/>
                  </a:cubicBezTo>
                  <a:cubicBezTo>
                    <a:pt x="181970" y="123592"/>
                    <a:pt x="200049" y="105514"/>
                    <a:pt x="199656" y="81147"/>
                  </a:cubicBezTo>
                  <a:cubicBezTo>
                    <a:pt x="198870" y="57566"/>
                    <a:pt x="180398" y="39880"/>
                    <a:pt x="156424" y="39880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48EF3FC-4B5C-DF96-2225-58001A67D103}"/>
                </a:ext>
              </a:extLst>
            </p:cNvPr>
            <p:cNvSpPr/>
            <p:nvPr/>
          </p:nvSpPr>
          <p:spPr>
            <a:xfrm>
              <a:off x="5279074" y="1700703"/>
              <a:ext cx="1080631" cy="353922"/>
            </a:xfrm>
            <a:custGeom>
              <a:avLst/>
              <a:gdLst>
                <a:gd name="connsiteX0" fmla="*/ 917696 w 1080631"/>
                <a:gd name="connsiteY0" fmla="*/ 62303 h 353922"/>
                <a:gd name="connsiteX1" fmla="*/ 1025775 w 1080631"/>
                <a:gd name="connsiteY1" fmla="*/ 4923 h 353922"/>
                <a:gd name="connsiteX2" fmla="*/ 1080404 w 1080631"/>
                <a:gd name="connsiteY2" fmla="*/ 86670 h 353922"/>
                <a:gd name="connsiteX3" fmla="*/ 1015163 w 1080631"/>
                <a:gd name="connsiteY3" fmla="*/ 162915 h 353922"/>
                <a:gd name="connsiteX4" fmla="*/ 925556 w 1080631"/>
                <a:gd name="connsiteY4" fmla="*/ 118111 h 353922"/>
                <a:gd name="connsiteX5" fmla="*/ 899617 w 1080631"/>
                <a:gd name="connsiteY5" fmla="*/ 101605 h 353922"/>
                <a:gd name="connsiteX6" fmla="*/ 675598 w 1080631"/>
                <a:gd name="connsiteY6" fmla="*/ 102391 h 353922"/>
                <a:gd name="connsiteX7" fmla="*/ 638655 w 1080631"/>
                <a:gd name="connsiteY7" fmla="*/ 111430 h 353922"/>
                <a:gd name="connsiteX8" fmla="*/ 315203 w 1080631"/>
                <a:gd name="connsiteY8" fmla="*/ 279641 h 353922"/>
                <a:gd name="connsiteX9" fmla="*/ 268827 w 1080631"/>
                <a:gd name="connsiteY9" fmla="*/ 290645 h 353922"/>
                <a:gd name="connsiteX10" fmla="*/ 176468 w 1080631"/>
                <a:gd name="connsiteY10" fmla="*/ 291038 h 353922"/>
                <a:gd name="connsiteX11" fmla="*/ 156424 w 1080631"/>
                <a:gd name="connsiteY11" fmla="*/ 304401 h 353922"/>
                <a:gd name="connsiteX12" fmla="*/ 63280 w 1080631"/>
                <a:gd name="connsiteY12" fmla="*/ 351956 h 353922"/>
                <a:gd name="connsiteX13" fmla="*/ 4 w 1080631"/>
                <a:gd name="connsiteY13" fmla="*/ 272567 h 353922"/>
                <a:gd name="connsiteX14" fmla="*/ 62494 w 1080631"/>
                <a:gd name="connsiteY14" fmla="*/ 192391 h 353922"/>
                <a:gd name="connsiteX15" fmla="*/ 156424 w 1080631"/>
                <a:gd name="connsiteY15" fmla="*/ 238767 h 353922"/>
                <a:gd name="connsiteX16" fmla="*/ 176468 w 1080631"/>
                <a:gd name="connsiteY16" fmla="*/ 252130 h 353922"/>
                <a:gd name="connsiteX17" fmla="*/ 272757 w 1080631"/>
                <a:gd name="connsiteY17" fmla="*/ 251344 h 353922"/>
                <a:gd name="connsiteX18" fmla="*/ 298696 w 1080631"/>
                <a:gd name="connsiteY18" fmla="*/ 243876 h 353922"/>
                <a:gd name="connsiteX19" fmla="*/ 629222 w 1080631"/>
                <a:gd name="connsiteY19" fmla="*/ 71736 h 353922"/>
                <a:gd name="connsiteX20" fmla="*/ 666166 w 1080631"/>
                <a:gd name="connsiteY20" fmla="*/ 62696 h 353922"/>
                <a:gd name="connsiteX21" fmla="*/ 917696 w 1080631"/>
                <a:gd name="connsiteY21" fmla="*/ 62303 h 353922"/>
                <a:gd name="connsiteX22" fmla="*/ 1040316 w 1080631"/>
                <a:gd name="connsiteY22" fmla="*/ 81168 h 353922"/>
                <a:gd name="connsiteX23" fmla="*/ 997085 w 1080631"/>
                <a:gd name="connsiteY23" fmla="*/ 39901 h 353922"/>
                <a:gd name="connsiteX24" fmla="*/ 955818 w 1080631"/>
                <a:gd name="connsiteY24" fmla="*/ 83526 h 353922"/>
                <a:gd name="connsiteX25" fmla="*/ 999050 w 1080631"/>
                <a:gd name="connsiteY25" fmla="*/ 124793 h 353922"/>
                <a:gd name="connsiteX26" fmla="*/ 1040316 w 1080631"/>
                <a:gd name="connsiteY26" fmla="*/ 81168 h 353922"/>
                <a:gd name="connsiteX27" fmla="*/ 123018 w 1080631"/>
                <a:gd name="connsiteY27" fmla="*/ 272174 h 353922"/>
                <a:gd name="connsiteX28" fmla="*/ 80965 w 1080631"/>
                <a:gd name="connsiteY28" fmla="*/ 230514 h 353922"/>
                <a:gd name="connsiteX29" fmla="*/ 38913 w 1080631"/>
                <a:gd name="connsiteY29" fmla="*/ 272174 h 353922"/>
                <a:gd name="connsiteX30" fmla="*/ 80965 w 1080631"/>
                <a:gd name="connsiteY30" fmla="*/ 314226 h 353922"/>
                <a:gd name="connsiteX31" fmla="*/ 123018 w 1080631"/>
                <a:gd name="connsiteY31" fmla="*/ 272174 h 35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80631" h="353922">
                  <a:moveTo>
                    <a:pt x="917696" y="62303"/>
                  </a:moveTo>
                  <a:cubicBezTo>
                    <a:pt x="939704" y="10425"/>
                    <a:pt x="980185" y="-10405"/>
                    <a:pt x="1025775" y="4923"/>
                  </a:cubicBezTo>
                  <a:cubicBezTo>
                    <a:pt x="1060753" y="16713"/>
                    <a:pt x="1083155" y="50513"/>
                    <a:pt x="1080404" y="86670"/>
                  </a:cubicBezTo>
                  <a:cubicBezTo>
                    <a:pt x="1077653" y="125579"/>
                    <a:pt x="1052107" y="155055"/>
                    <a:pt x="1015163" y="162915"/>
                  </a:cubicBezTo>
                  <a:cubicBezTo>
                    <a:pt x="979399" y="170382"/>
                    <a:pt x="940098" y="152304"/>
                    <a:pt x="925556" y="118111"/>
                  </a:cubicBezTo>
                  <a:cubicBezTo>
                    <a:pt x="919661" y="104356"/>
                    <a:pt x="912586" y="101605"/>
                    <a:pt x="899617" y="101605"/>
                  </a:cubicBezTo>
                  <a:cubicBezTo>
                    <a:pt x="824944" y="101998"/>
                    <a:pt x="750271" y="101605"/>
                    <a:pt x="675598" y="102391"/>
                  </a:cubicBezTo>
                  <a:cubicBezTo>
                    <a:pt x="663022" y="102391"/>
                    <a:pt x="649659" y="105535"/>
                    <a:pt x="638655" y="111430"/>
                  </a:cubicBezTo>
                  <a:cubicBezTo>
                    <a:pt x="530575" y="167238"/>
                    <a:pt x="423282" y="224226"/>
                    <a:pt x="315203" y="279641"/>
                  </a:cubicBezTo>
                  <a:cubicBezTo>
                    <a:pt x="301447" y="286715"/>
                    <a:pt x="284547" y="289859"/>
                    <a:pt x="268827" y="290645"/>
                  </a:cubicBezTo>
                  <a:cubicBezTo>
                    <a:pt x="238172" y="292217"/>
                    <a:pt x="207123" y="291431"/>
                    <a:pt x="176468" y="291038"/>
                  </a:cubicBezTo>
                  <a:cubicBezTo>
                    <a:pt x="165464" y="290645"/>
                    <a:pt x="160748" y="294182"/>
                    <a:pt x="156424" y="304401"/>
                  </a:cubicBezTo>
                  <a:cubicBezTo>
                    <a:pt x="139918" y="342130"/>
                    <a:pt x="102974" y="360209"/>
                    <a:pt x="63280" y="351956"/>
                  </a:cubicBezTo>
                  <a:cubicBezTo>
                    <a:pt x="26729" y="344488"/>
                    <a:pt x="4" y="310689"/>
                    <a:pt x="4" y="272567"/>
                  </a:cubicBezTo>
                  <a:cubicBezTo>
                    <a:pt x="-389" y="234051"/>
                    <a:pt x="26336" y="200252"/>
                    <a:pt x="62494" y="192391"/>
                  </a:cubicBezTo>
                  <a:cubicBezTo>
                    <a:pt x="102188" y="183745"/>
                    <a:pt x="139918" y="201824"/>
                    <a:pt x="156424" y="238767"/>
                  </a:cubicBezTo>
                  <a:cubicBezTo>
                    <a:pt x="160748" y="248593"/>
                    <a:pt x="165464" y="252130"/>
                    <a:pt x="176468" y="252130"/>
                  </a:cubicBezTo>
                  <a:cubicBezTo>
                    <a:pt x="208695" y="251344"/>
                    <a:pt x="240530" y="252523"/>
                    <a:pt x="272757" y="251344"/>
                  </a:cubicBezTo>
                  <a:cubicBezTo>
                    <a:pt x="281403" y="250951"/>
                    <a:pt x="290836" y="248200"/>
                    <a:pt x="298696" y="243876"/>
                  </a:cubicBezTo>
                  <a:cubicBezTo>
                    <a:pt x="408740" y="186496"/>
                    <a:pt x="518785" y="128723"/>
                    <a:pt x="629222" y="71736"/>
                  </a:cubicBezTo>
                  <a:cubicBezTo>
                    <a:pt x="640226" y="65840"/>
                    <a:pt x="653982" y="62696"/>
                    <a:pt x="666166" y="62696"/>
                  </a:cubicBezTo>
                  <a:cubicBezTo>
                    <a:pt x="749092" y="61910"/>
                    <a:pt x="832804" y="62303"/>
                    <a:pt x="917696" y="62303"/>
                  </a:cubicBezTo>
                  <a:close/>
                  <a:moveTo>
                    <a:pt x="1040316" y="81168"/>
                  </a:moveTo>
                  <a:cubicBezTo>
                    <a:pt x="1039923" y="57194"/>
                    <a:pt x="1021059" y="39115"/>
                    <a:pt x="997085" y="39901"/>
                  </a:cubicBezTo>
                  <a:cubicBezTo>
                    <a:pt x="973504" y="40687"/>
                    <a:pt x="955425" y="59552"/>
                    <a:pt x="955818" y="83526"/>
                  </a:cubicBezTo>
                  <a:cubicBezTo>
                    <a:pt x="956211" y="107107"/>
                    <a:pt x="975076" y="125186"/>
                    <a:pt x="999050" y="124793"/>
                  </a:cubicBezTo>
                  <a:cubicBezTo>
                    <a:pt x="1023417" y="124007"/>
                    <a:pt x="1040709" y="105928"/>
                    <a:pt x="1040316" y="81168"/>
                  </a:cubicBezTo>
                  <a:close/>
                  <a:moveTo>
                    <a:pt x="123018" y="272174"/>
                  </a:moveTo>
                  <a:cubicBezTo>
                    <a:pt x="123018" y="247807"/>
                    <a:pt x="106118" y="230514"/>
                    <a:pt x="80965" y="230514"/>
                  </a:cubicBezTo>
                  <a:cubicBezTo>
                    <a:pt x="56205" y="230514"/>
                    <a:pt x="38913" y="247414"/>
                    <a:pt x="38913" y="272174"/>
                  </a:cubicBezTo>
                  <a:cubicBezTo>
                    <a:pt x="38913" y="296540"/>
                    <a:pt x="56205" y="313833"/>
                    <a:pt x="80965" y="314226"/>
                  </a:cubicBezTo>
                  <a:cubicBezTo>
                    <a:pt x="105332" y="314226"/>
                    <a:pt x="123018" y="296540"/>
                    <a:pt x="123018" y="272174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31823C7-CABD-8A9A-9109-5461ED0092B0}"/>
                </a:ext>
              </a:extLst>
            </p:cNvPr>
            <p:cNvSpPr/>
            <p:nvPr/>
          </p:nvSpPr>
          <p:spPr>
            <a:xfrm>
              <a:off x="5782799" y="4201835"/>
              <a:ext cx="671343" cy="857412"/>
            </a:xfrm>
            <a:custGeom>
              <a:avLst/>
              <a:gdLst>
                <a:gd name="connsiteX0" fmla="*/ 208817 w 671343"/>
                <a:gd name="connsiteY0" fmla="*/ 101624 h 857412"/>
                <a:gd name="connsiteX1" fmla="*/ 198991 w 671343"/>
                <a:gd name="connsiteY1" fmla="*/ 101624 h 857412"/>
                <a:gd name="connsiteX2" fmla="*/ 148685 w 671343"/>
                <a:gd name="connsiteY2" fmla="*/ 127170 h 857412"/>
                <a:gd name="connsiteX3" fmla="*/ 56327 w 671343"/>
                <a:gd name="connsiteY3" fmla="*/ 159790 h 857412"/>
                <a:gd name="connsiteX4" fmla="*/ 125 w 671343"/>
                <a:gd name="connsiteY4" fmla="*/ 75292 h 857412"/>
                <a:gd name="connsiteX5" fmla="*/ 63401 w 671343"/>
                <a:gd name="connsiteY5" fmla="*/ 1798 h 857412"/>
                <a:gd name="connsiteX6" fmla="*/ 153794 w 671343"/>
                <a:gd name="connsiteY6" fmla="*/ 44243 h 857412"/>
                <a:gd name="connsiteX7" fmla="*/ 183271 w 671343"/>
                <a:gd name="connsiteY7" fmla="*/ 61536 h 857412"/>
                <a:gd name="connsiteX8" fmla="*/ 257944 w 671343"/>
                <a:gd name="connsiteY8" fmla="*/ 61143 h 857412"/>
                <a:gd name="connsiteX9" fmla="*/ 295673 w 671343"/>
                <a:gd name="connsiteY9" fmla="*/ 84724 h 857412"/>
                <a:gd name="connsiteX10" fmla="*/ 567247 w 671343"/>
                <a:gd name="connsiteY10" fmla="*/ 673854 h 857412"/>
                <a:gd name="connsiteX11" fmla="*/ 595544 w 671343"/>
                <a:gd name="connsiteY11" fmla="*/ 693898 h 857412"/>
                <a:gd name="connsiteX12" fmla="*/ 670610 w 671343"/>
                <a:gd name="connsiteY12" fmla="*/ 766606 h 857412"/>
                <a:gd name="connsiteX13" fmla="*/ 618339 w 671343"/>
                <a:gd name="connsiteY13" fmla="*/ 851890 h 857412"/>
                <a:gd name="connsiteX14" fmla="*/ 521264 w 671343"/>
                <a:gd name="connsiteY14" fmla="*/ 821235 h 857412"/>
                <a:gd name="connsiteX15" fmla="*/ 529124 w 671343"/>
                <a:gd name="connsiteY15" fmla="*/ 720230 h 857412"/>
                <a:gd name="connsiteX16" fmla="*/ 533447 w 671343"/>
                <a:gd name="connsiteY16" fmla="*/ 693505 h 857412"/>
                <a:gd name="connsiteX17" fmla="*/ 267376 w 671343"/>
                <a:gd name="connsiteY17" fmla="*/ 116951 h 857412"/>
                <a:gd name="connsiteX18" fmla="*/ 242223 w 671343"/>
                <a:gd name="connsiteY18" fmla="*/ 100838 h 857412"/>
                <a:gd name="connsiteX19" fmla="*/ 208817 w 671343"/>
                <a:gd name="connsiteY19" fmla="*/ 101624 h 857412"/>
                <a:gd name="connsiteX20" fmla="*/ 546810 w 671343"/>
                <a:gd name="connsiteY20" fmla="*/ 774073 h 857412"/>
                <a:gd name="connsiteX21" fmla="*/ 587291 w 671343"/>
                <a:gd name="connsiteY21" fmla="*/ 818484 h 857412"/>
                <a:gd name="connsiteX22" fmla="*/ 631308 w 671343"/>
                <a:gd name="connsiteY22" fmla="*/ 777610 h 857412"/>
                <a:gd name="connsiteX23" fmla="*/ 590828 w 671343"/>
                <a:gd name="connsiteY23" fmla="*/ 732806 h 857412"/>
                <a:gd name="connsiteX24" fmla="*/ 546810 w 671343"/>
                <a:gd name="connsiteY24" fmla="*/ 774073 h 857412"/>
                <a:gd name="connsiteX25" fmla="*/ 82266 w 671343"/>
                <a:gd name="connsiteY25" fmla="*/ 123632 h 857412"/>
                <a:gd name="connsiteX26" fmla="*/ 123532 w 671343"/>
                <a:gd name="connsiteY26" fmla="*/ 81187 h 857412"/>
                <a:gd name="connsiteX27" fmla="*/ 81087 w 671343"/>
                <a:gd name="connsiteY27" fmla="*/ 39920 h 857412"/>
                <a:gd name="connsiteX28" fmla="*/ 39820 w 671343"/>
                <a:gd name="connsiteY28" fmla="*/ 82366 h 857412"/>
                <a:gd name="connsiteX29" fmla="*/ 82266 w 671343"/>
                <a:gd name="connsiteY29" fmla="*/ 123632 h 85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1343" h="857412">
                  <a:moveTo>
                    <a:pt x="208817" y="101624"/>
                  </a:moveTo>
                  <a:cubicBezTo>
                    <a:pt x="205673" y="101624"/>
                    <a:pt x="202135" y="102017"/>
                    <a:pt x="198991" y="101624"/>
                  </a:cubicBezTo>
                  <a:cubicBezTo>
                    <a:pt x="176589" y="98872"/>
                    <a:pt x="160476" y="102410"/>
                    <a:pt x="148685" y="127170"/>
                  </a:cubicBezTo>
                  <a:cubicBezTo>
                    <a:pt x="133358" y="159397"/>
                    <a:pt x="91305" y="171187"/>
                    <a:pt x="56327" y="159790"/>
                  </a:cubicBezTo>
                  <a:cubicBezTo>
                    <a:pt x="19383" y="147606"/>
                    <a:pt x="-1840" y="116165"/>
                    <a:pt x="125" y="75292"/>
                  </a:cubicBezTo>
                  <a:cubicBezTo>
                    <a:pt x="2091" y="39920"/>
                    <a:pt x="28816" y="8872"/>
                    <a:pt x="63401" y="1798"/>
                  </a:cubicBezTo>
                  <a:cubicBezTo>
                    <a:pt x="101130" y="-5670"/>
                    <a:pt x="138860" y="10444"/>
                    <a:pt x="153794" y="44243"/>
                  </a:cubicBezTo>
                  <a:cubicBezTo>
                    <a:pt x="160476" y="59178"/>
                    <a:pt x="169122" y="62322"/>
                    <a:pt x="183271" y="61536"/>
                  </a:cubicBezTo>
                  <a:cubicBezTo>
                    <a:pt x="208031" y="60750"/>
                    <a:pt x="233184" y="62322"/>
                    <a:pt x="257944" y="61143"/>
                  </a:cubicBezTo>
                  <a:cubicBezTo>
                    <a:pt x="276808" y="60357"/>
                    <a:pt x="287420" y="67038"/>
                    <a:pt x="295673" y="84724"/>
                  </a:cubicBezTo>
                  <a:cubicBezTo>
                    <a:pt x="385674" y="281232"/>
                    <a:pt x="476853" y="477346"/>
                    <a:pt x="567247" y="673854"/>
                  </a:cubicBezTo>
                  <a:cubicBezTo>
                    <a:pt x="573142" y="686431"/>
                    <a:pt x="579037" y="693505"/>
                    <a:pt x="595544" y="693898"/>
                  </a:cubicBezTo>
                  <a:cubicBezTo>
                    <a:pt x="635239" y="695077"/>
                    <a:pt x="664715" y="725732"/>
                    <a:pt x="670610" y="766606"/>
                  </a:cubicBezTo>
                  <a:cubicBezTo>
                    <a:pt x="675719" y="802763"/>
                    <a:pt x="653710" y="838528"/>
                    <a:pt x="618339" y="851890"/>
                  </a:cubicBezTo>
                  <a:cubicBezTo>
                    <a:pt x="582181" y="865646"/>
                    <a:pt x="542880" y="853069"/>
                    <a:pt x="521264" y="821235"/>
                  </a:cubicBezTo>
                  <a:cubicBezTo>
                    <a:pt x="499648" y="789401"/>
                    <a:pt x="502399" y="747348"/>
                    <a:pt x="529124" y="720230"/>
                  </a:cubicBezTo>
                  <a:cubicBezTo>
                    <a:pt x="538164" y="711191"/>
                    <a:pt x="538950" y="704902"/>
                    <a:pt x="533447" y="693505"/>
                  </a:cubicBezTo>
                  <a:cubicBezTo>
                    <a:pt x="444233" y="501320"/>
                    <a:pt x="355805" y="309136"/>
                    <a:pt x="267376" y="116951"/>
                  </a:cubicBezTo>
                  <a:cubicBezTo>
                    <a:pt x="261874" y="105161"/>
                    <a:pt x="255978" y="99266"/>
                    <a:pt x="242223" y="100838"/>
                  </a:cubicBezTo>
                  <a:cubicBezTo>
                    <a:pt x="231219" y="102410"/>
                    <a:pt x="219821" y="101624"/>
                    <a:pt x="208817" y="101624"/>
                  </a:cubicBezTo>
                  <a:close/>
                  <a:moveTo>
                    <a:pt x="546810" y="774073"/>
                  </a:moveTo>
                  <a:cubicBezTo>
                    <a:pt x="546024" y="797654"/>
                    <a:pt x="564496" y="817698"/>
                    <a:pt x="587291" y="818484"/>
                  </a:cubicBezTo>
                  <a:cubicBezTo>
                    <a:pt x="610085" y="819270"/>
                    <a:pt x="630915" y="800405"/>
                    <a:pt x="631308" y="777610"/>
                  </a:cubicBezTo>
                  <a:cubicBezTo>
                    <a:pt x="632094" y="754422"/>
                    <a:pt x="613230" y="733593"/>
                    <a:pt x="590828" y="732806"/>
                  </a:cubicBezTo>
                  <a:cubicBezTo>
                    <a:pt x="567640" y="732021"/>
                    <a:pt x="547203" y="751278"/>
                    <a:pt x="546810" y="774073"/>
                  </a:cubicBezTo>
                  <a:close/>
                  <a:moveTo>
                    <a:pt x="82266" y="123632"/>
                  </a:moveTo>
                  <a:cubicBezTo>
                    <a:pt x="106633" y="123632"/>
                    <a:pt x="123532" y="105947"/>
                    <a:pt x="123532" y="81187"/>
                  </a:cubicBezTo>
                  <a:cubicBezTo>
                    <a:pt x="123532" y="56427"/>
                    <a:pt x="105847" y="39920"/>
                    <a:pt x="81087" y="39920"/>
                  </a:cubicBezTo>
                  <a:cubicBezTo>
                    <a:pt x="56720" y="40313"/>
                    <a:pt x="39427" y="57606"/>
                    <a:pt x="39820" y="82366"/>
                  </a:cubicBezTo>
                  <a:cubicBezTo>
                    <a:pt x="39820" y="106733"/>
                    <a:pt x="57506" y="124026"/>
                    <a:pt x="82266" y="123632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1D0476B-D05A-D671-4A20-1BCD674BDBF6}"/>
                </a:ext>
              </a:extLst>
            </p:cNvPr>
            <p:cNvSpPr/>
            <p:nvPr/>
          </p:nvSpPr>
          <p:spPr>
            <a:xfrm>
              <a:off x="7490573" y="3346068"/>
              <a:ext cx="545938" cy="798931"/>
            </a:xfrm>
            <a:custGeom>
              <a:avLst/>
              <a:gdLst>
                <a:gd name="connsiteX0" fmla="*/ 444112 w 545938"/>
                <a:gd name="connsiteY0" fmla="*/ 309701 h 798931"/>
                <a:gd name="connsiteX1" fmla="*/ 444505 w 545938"/>
                <a:gd name="connsiteY1" fmla="*/ 178041 h 798931"/>
                <a:gd name="connsiteX2" fmla="*/ 430356 w 545938"/>
                <a:gd name="connsiteY2" fmla="*/ 156032 h 798931"/>
                <a:gd name="connsiteX3" fmla="*/ 383980 w 545938"/>
                <a:gd name="connsiteY3" fmla="*/ 62101 h 798931"/>
                <a:gd name="connsiteX4" fmla="*/ 462190 w 545938"/>
                <a:gd name="connsiteY4" fmla="*/ 4 h 798931"/>
                <a:gd name="connsiteX5" fmla="*/ 543938 w 545938"/>
                <a:gd name="connsiteY5" fmla="*/ 62887 h 798931"/>
                <a:gd name="connsiteX6" fmla="*/ 498348 w 545938"/>
                <a:gd name="connsiteY6" fmla="*/ 155639 h 798931"/>
                <a:gd name="connsiteX7" fmla="*/ 484199 w 545938"/>
                <a:gd name="connsiteY7" fmla="*/ 179220 h 798931"/>
                <a:gd name="connsiteX8" fmla="*/ 483806 w 545938"/>
                <a:gd name="connsiteY8" fmla="*/ 448042 h 798931"/>
                <a:gd name="connsiteX9" fmla="*/ 472409 w 545938"/>
                <a:gd name="connsiteY9" fmla="*/ 484200 h 798931"/>
                <a:gd name="connsiteX10" fmla="*/ 312452 w 545938"/>
                <a:gd name="connsiteY10" fmla="*/ 717258 h 798931"/>
                <a:gd name="connsiteX11" fmla="*/ 277080 w 545938"/>
                <a:gd name="connsiteY11" fmla="*/ 736123 h 798931"/>
                <a:gd name="connsiteX12" fmla="*/ 178826 w 545938"/>
                <a:gd name="connsiteY12" fmla="*/ 735730 h 798931"/>
                <a:gd name="connsiteX13" fmla="*/ 156818 w 545938"/>
                <a:gd name="connsiteY13" fmla="*/ 749092 h 798931"/>
                <a:gd name="connsiteX14" fmla="*/ 65638 w 545938"/>
                <a:gd name="connsiteY14" fmla="*/ 797040 h 798931"/>
                <a:gd name="connsiteX15" fmla="*/ 4 w 545938"/>
                <a:gd name="connsiteY15" fmla="*/ 717258 h 798931"/>
                <a:gd name="connsiteX16" fmla="*/ 64459 w 545938"/>
                <a:gd name="connsiteY16" fmla="*/ 637083 h 798931"/>
                <a:gd name="connsiteX17" fmla="*/ 157211 w 545938"/>
                <a:gd name="connsiteY17" fmla="*/ 684637 h 798931"/>
                <a:gd name="connsiteX18" fmla="*/ 175682 w 545938"/>
                <a:gd name="connsiteY18" fmla="*/ 696821 h 798931"/>
                <a:gd name="connsiteX19" fmla="*/ 266076 w 545938"/>
                <a:gd name="connsiteY19" fmla="*/ 696035 h 798931"/>
                <a:gd name="connsiteX20" fmla="*/ 284941 w 545938"/>
                <a:gd name="connsiteY20" fmla="*/ 686210 h 798931"/>
                <a:gd name="connsiteX21" fmla="*/ 437824 w 545938"/>
                <a:gd name="connsiteY21" fmla="*/ 465335 h 798931"/>
                <a:gd name="connsiteX22" fmla="*/ 443719 w 545938"/>
                <a:gd name="connsiteY22" fmla="*/ 441361 h 798931"/>
                <a:gd name="connsiteX23" fmla="*/ 444112 w 545938"/>
                <a:gd name="connsiteY23" fmla="*/ 309701 h 798931"/>
                <a:gd name="connsiteX24" fmla="*/ 124197 w 545938"/>
                <a:gd name="connsiteY24" fmla="*/ 715686 h 798931"/>
                <a:gd name="connsiteX25" fmla="*/ 81358 w 545938"/>
                <a:gd name="connsiteY25" fmla="*/ 673633 h 798931"/>
                <a:gd name="connsiteX26" fmla="*/ 39699 w 545938"/>
                <a:gd name="connsiteY26" fmla="*/ 716865 h 798931"/>
                <a:gd name="connsiteX27" fmla="*/ 82538 w 545938"/>
                <a:gd name="connsiteY27" fmla="*/ 758525 h 798931"/>
                <a:gd name="connsiteX28" fmla="*/ 124197 w 545938"/>
                <a:gd name="connsiteY28" fmla="*/ 715686 h 798931"/>
                <a:gd name="connsiteX29" fmla="*/ 505815 w 545938"/>
                <a:gd name="connsiteY29" fmla="*/ 81752 h 798931"/>
                <a:gd name="connsiteX30" fmla="*/ 464156 w 545938"/>
                <a:gd name="connsiteY30" fmla="*/ 39306 h 798931"/>
                <a:gd name="connsiteX31" fmla="*/ 422103 w 545938"/>
                <a:gd name="connsiteY31" fmla="*/ 80966 h 798931"/>
                <a:gd name="connsiteX32" fmla="*/ 463370 w 545938"/>
                <a:gd name="connsiteY32" fmla="*/ 123018 h 798931"/>
                <a:gd name="connsiteX33" fmla="*/ 505815 w 545938"/>
                <a:gd name="connsiteY33" fmla="*/ 81752 h 79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5938" h="798931">
                  <a:moveTo>
                    <a:pt x="444112" y="309701"/>
                  </a:moveTo>
                  <a:cubicBezTo>
                    <a:pt x="444112" y="265683"/>
                    <a:pt x="443719" y="222058"/>
                    <a:pt x="444505" y="178041"/>
                  </a:cubicBezTo>
                  <a:cubicBezTo>
                    <a:pt x="444505" y="167036"/>
                    <a:pt x="441754" y="161141"/>
                    <a:pt x="430356" y="156032"/>
                  </a:cubicBezTo>
                  <a:cubicBezTo>
                    <a:pt x="393020" y="139525"/>
                    <a:pt x="375334" y="102582"/>
                    <a:pt x="383980" y="62101"/>
                  </a:cubicBezTo>
                  <a:cubicBezTo>
                    <a:pt x="391448" y="26337"/>
                    <a:pt x="424461" y="398"/>
                    <a:pt x="462190" y="4"/>
                  </a:cubicBezTo>
                  <a:cubicBezTo>
                    <a:pt x="502671" y="-389"/>
                    <a:pt x="535291" y="25157"/>
                    <a:pt x="543938" y="62887"/>
                  </a:cubicBezTo>
                  <a:cubicBezTo>
                    <a:pt x="552191" y="101010"/>
                    <a:pt x="534505" y="139525"/>
                    <a:pt x="498348" y="155639"/>
                  </a:cubicBezTo>
                  <a:cubicBezTo>
                    <a:pt x="486164" y="161141"/>
                    <a:pt x="483806" y="167822"/>
                    <a:pt x="484199" y="179220"/>
                  </a:cubicBezTo>
                  <a:cubicBezTo>
                    <a:pt x="484592" y="268827"/>
                    <a:pt x="484986" y="358435"/>
                    <a:pt x="483806" y="448042"/>
                  </a:cubicBezTo>
                  <a:cubicBezTo>
                    <a:pt x="483806" y="460226"/>
                    <a:pt x="479483" y="473981"/>
                    <a:pt x="472409" y="484200"/>
                  </a:cubicBezTo>
                  <a:cubicBezTo>
                    <a:pt x="419745" y="562017"/>
                    <a:pt x="365509" y="639441"/>
                    <a:pt x="312452" y="717258"/>
                  </a:cubicBezTo>
                  <a:cubicBezTo>
                    <a:pt x="303412" y="730620"/>
                    <a:pt x="293587" y="736516"/>
                    <a:pt x="277080" y="736123"/>
                  </a:cubicBezTo>
                  <a:cubicBezTo>
                    <a:pt x="244460" y="734944"/>
                    <a:pt x="211446" y="736123"/>
                    <a:pt x="178826" y="735730"/>
                  </a:cubicBezTo>
                  <a:cubicBezTo>
                    <a:pt x="168215" y="735730"/>
                    <a:pt x="161534" y="737302"/>
                    <a:pt x="156818" y="749092"/>
                  </a:cubicBezTo>
                  <a:cubicBezTo>
                    <a:pt x="141097" y="786036"/>
                    <a:pt x="102974" y="805293"/>
                    <a:pt x="65638" y="797040"/>
                  </a:cubicBezTo>
                  <a:cubicBezTo>
                    <a:pt x="26729" y="788394"/>
                    <a:pt x="397" y="756166"/>
                    <a:pt x="4" y="717258"/>
                  </a:cubicBezTo>
                  <a:cubicBezTo>
                    <a:pt x="-389" y="678349"/>
                    <a:pt x="26336" y="645336"/>
                    <a:pt x="64459" y="637083"/>
                  </a:cubicBezTo>
                  <a:cubicBezTo>
                    <a:pt x="104153" y="628436"/>
                    <a:pt x="140704" y="646515"/>
                    <a:pt x="157211" y="684637"/>
                  </a:cubicBezTo>
                  <a:cubicBezTo>
                    <a:pt x="161534" y="694463"/>
                    <a:pt x="166250" y="697214"/>
                    <a:pt x="175682" y="696821"/>
                  </a:cubicBezTo>
                  <a:cubicBezTo>
                    <a:pt x="205945" y="696428"/>
                    <a:pt x="235814" y="697214"/>
                    <a:pt x="266076" y="696035"/>
                  </a:cubicBezTo>
                  <a:cubicBezTo>
                    <a:pt x="272364" y="695642"/>
                    <a:pt x="281010" y="691319"/>
                    <a:pt x="284941" y="686210"/>
                  </a:cubicBezTo>
                  <a:cubicBezTo>
                    <a:pt x="336425" y="612716"/>
                    <a:pt x="387125" y="539222"/>
                    <a:pt x="437824" y="465335"/>
                  </a:cubicBezTo>
                  <a:cubicBezTo>
                    <a:pt x="442147" y="459047"/>
                    <a:pt x="443719" y="449614"/>
                    <a:pt x="443719" y="441361"/>
                  </a:cubicBezTo>
                  <a:cubicBezTo>
                    <a:pt x="444505" y="397343"/>
                    <a:pt x="444112" y="353325"/>
                    <a:pt x="444112" y="309701"/>
                  </a:cubicBezTo>
                  <a:close/>
                  <a:moveTo>
                    <a:pt x="124197" y="715686"/>
                  </a:moveTo>
                  <a:cubicBezTo>
                    <a:pt x="124197" y="692105"/>
                    <a:pt x="105332" y="673240"/>
                    <a:pt x="81358" y="673633"/>
                  </a:cubicBezTo>
                  <a:cubicBezTo>
                    <a:pt x="57777" y="674026"/>
                    <a:pt x="39306" y="692891"/>
                    <a:pt x="39699" y="716865"/>
                  </a:cubicBezTo>
                  <a:cubicBezTo>
                    <a:pt x="40092" y="740446"/>
                    <a:pt x="58564" y="758918"/>
                    <a:pt x="82538" y="758525"/>
                  </a:cubicBezTo>
                  <a:cubicBezTo>
                    <a:pt x="106511" y="758525"/>
                    <a:pt x="124590" y="739660"/>
                    <a:pt x="124197" y="715686"/>
                  </a:cubicBezTo>
                  <a:close/>
                  <a:moveTo>
                    <a:pt x="505815" y="81752"/>
                  </a:moveTo>
                  <a:cubicBezTo>
                    <a:pt x="506208" y="57385"/>
                    <a:pt x="488916" y="39699"/>
                    <a:pt x="464156" y="39306"/>
                  </a:cubicBezTo>
                  <a:cubicBezTo>
                    <a:pt x="439789" y="38913"/>
                    <a:pt x="422103" y="56206"/>
                    <a:pt x="422103" y="80966"/>
                  </a:cubicBezTo>
                  <a:cubicBezTo>
                    <a:pt x="421710" y="105726"/>
                    <a:pt x="438610" y="123018"/>
                    <a:pt x="463370" y="123018"/>
                  </a:cubicBezTo>
                  <a:cubicBezTo>
                    <a:pt x="488129" y="123804"/>
                    <a:pt x="505422" y="106512"/>
                    <a:pt x="505815" y="81752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8625683-2BBE-D6D6-F925-ED285469ADD6}"/>
                </a:ext>
              </a:extLst>
            </p:cNvPr>
            <p:cNvSpPr/>
            <p:nvPr/>
          </p:nvSpPr>
          <p:spPr>
            <a:xfrm>
              <a:off x="6176534" y="4245553"/>
              <a:ext cx="499086" cy="940288"/>
            </a:xfrm>
            <a:custGeom>
              <a:avLst/>
              <a:gdLst>
                <a:gd name="connsiteX0" fmla="*/ 405391 w 499086"/>
                <a:gd name="connsiteY0" fmla="*/ 777124 h 940288"/>
                <a:gd name="connsiteX1" fmla="*/ 496570 w 499086"/>
                <a:gd name="connsiteY1" fmla="*/ 840006 h 940288"/>
                <a:gd name="connsiteX2" fmla="*/ 449801 w 499086"/>
                <a:gd name="connsiteY2" fmla="*/ 933151 h 940288"/>
                <a:gd name="connsiteX3" fmla="*/ 349582 w 499086"/>
                <a:gd name="connsiteY3" fmla="*/ 904068 h 940288"/>
                <a:gd name="connsiteX4" fmla="*/ 368840 w 499086"/>
                <a:gd name="connsiteY4" fmla="*/ 790879 h 940288"/>
                <a:gd name="connsiteX5" fmla="*/ 237966 w 499086"/>
                <a:gd name="connsiteY5" fmla="*/ 491795 h 940288"/>
                <a:gd name="connsiteX6" fmla="*/ 102375 w 499086"/>
                <a:gd name="connsiteY6" fmla="*/ 181312 h 940288"/>
                <a:gd name="connsiteX7" fmla="*/ 78794 w 499086"/>
                <a:gd name="connsiteY7" fmla="*/ 164020 h 940288"/>
                <a:gd name="connsiteX8" fmla="*/ 977 w 499086"/>
                <a:gd name="connsiteY8" fmla="*/ 93670 h 940288"/>
                <a:gd name="connsiteX9" fmla="*/ 52463 w 499086"/>
                <a:gd name="connsiteY9" fmla="*/ 6027 h 940288"/>
                <a:gd name="connsiteX10" fmla="*/ 148358 w 499086"/>
                <a:gd name="connsiteY10" fmla="*/ 33538 h 940288"/>
                <a:gd name="connsiteX11" fmla="*/ 141677 w 499086"/>
                <a:gd name="connsiteY11" fmla="*/ 137687 h 940288"/>
                <a:gd name="connsiteX12" fmla="*/ 138140 w 499086"/>
                <a:gd name="connsiteY12" fmla="*/ 164806 h 940288"/>
                <a:gd name="connsiteX13" fmla="*/ 397530 w 499086"/>
                <a:gd name="connsiteY13" fmla="*/ 757080 h 940288"/>
                <a:gd name="connsiteX14" fmla="*/ 405391 w 499086"/>
                <a:gd name="connsiteY14" fmla="*/ 777124 h 940288"/>
                <a:gd name="connsiteX15" fmla="*/ 82332 w 499086"/>
                <a:gd name="connsiteY15" fmla="*/ 40220 h 940288"/>
                <a:gd name="connsiteX16" fmla="*/ 39100 w 499086"/>
                <a:gd name="connsiteY16" fmla="*/ 82272 h 940288"/>
                <a:gd name="connsiteX17" fmla="*/ 81153 w 499086"/>
                <a:gd name="connsiteY17" fmla="*/ 125504 h 940288"/>
                <a:gd name="connsiteX18" fmla="*/ 124384 w 499086"/>
                <a:gd name="connsiteY18" fmla="*/ 83058 h 940288"/>
                <a:gd name="connsiteX19" fmla="*/ 82332 w 499086"/>
                <a:gd name="connsiteY19" fmla="*/ 40220 h 940288"/>
                <a:gd name="connsiteX20" fmla="*/ 459627 w 499086"/>
                <a:gd name="connsiteY20" fmla="*/ 859264 h 940288"/>
                <a:gd name="connsiteX21" fmla="*/ 417967 w 499086"/>
                <a:gd name="connsiteY21" fmla="*/ 816032 h 940288"/>
                <a:gd name="connsiteX22" fmla="*/ 374735 w 499086"/>
                <a:gd name="connsiteY22" fmla="*/ 857692 h 940288"/>
                <a:gd name="connsiteX23" fmla="*/ 416395 w 499086"/>
                <a:gd name="connsiteY23" fmla="*/ 900924 h 940288"/>
                <a:gd name="connsiteX24" fmla="*/ 459627 w 499086"/>
                <a:gd name="connsiteY24" fmla="*/ 859264 h 94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086" h="940288">
                  <a:moveTo>
                    <a:pt x="405391" y="777124"/>
                  </a:moveTo>
                  <a:cubicBezTo>
                    <a:pt x="451766" y="773587"/>
                    <a:pt x="485566" y="796775"/>
                    <a:pt x="496570" y="840006"/>
                  </a:cubicBezTo>
                  <a:cubicBezTo>
                    <a:pt x="506396" y="878129"/>
                    <a:pt x="486745" y="917037"/>
                    <a:pt x="449801" y="933151"/>
                  </a:cubicBezTo>
                  <a:cubicBezTo>
                    <a:pt x="412858" y="949265"/>
                    <a:pt x="371591" y="937474"/>
                    <a:pt x="349582" y="904068"/>
                  </a:cubicBezTo>
                  <a:cubicBezTo>
                    <a:pt x="324822" y="867124"/>
                    <a:pt x="331504" y="826251"/>
                    <a:pt x="368840" y="790879"/>
                  </a:cubicBezTo>
                  <a:cubicBezTo>
                    <a:pt x="325215" y="691446"/>
                    <a:pt x="281591" y="591620"/>
                    <a:pt x="237966" y="491795"/>
                  </a:cubicBezTo>
                  <a:cubicBezTo>
                    <a:pt x="192769" y="388431"/>
                    <a:pt x="147179" y="285068"/>
                    <a:pt x="102375" y="181312"/>
                  </a:cubicBezTo>
                  <a:cubicBezTo>
                    <a:pt x="97659" y="169915"/>
                    <a:pt x="92550" y="164412"/>
                    <a:pt x="78794" y="164020"/>
                  </a:cubicBezTo>
                  <a:cubicBezTo>
                    <a:pt x="38707" y="162841"/>
                    <a:pt x="6873" y="132971"/>
                    <a:pt x="977" y="93670"/>
                  </a:cubicBezTo>
                  <a:cubicBezTo>
                    <a:pt x="-4918" y="56333"/>
                    <a:pt x="16305" y="20176"/>
                    <a:pt x="52463" y="6027"/>
                  </a:cubicBezTo>
                  <a:cubicBezTo>
                    <a:pt x="87834" y="-8121"/>
                    <a:pt x="127136" y="3276"/>
                    <a:pt x="148358" y="33538"/>
                  </a:cubicBezTo>
                  <a:cubicBezTo>
                    <a:pt x="171939" y="66945"/>
                    <a:pt x="170367" y="108211"/>
                    <a:pt x="141677" y="137687"/>
                  </a:cubicBezTo>
                  <a:cubicBezTo>
                    <a:pt x="132245" y="147513"/>
                    <a:pt x="133817" y="154587"/>
                    <a:pt x="138140" y="164806"/>
                  </a:cubicBezTo>
                  <a:cubicBezTo>
                    <a:pt x="224603" y="362099"/>
                    <a:pt x="311067" y="559393"/>
                    <a:pt x="397530" y="757080"/>
                  </a:cubicBezTo>
                  <a:cubicBezTo>
                    <a:pt x="399888" y="763761"/>
                    <a:pt x="402246" y="770050"/>
                    <a:pt x="405391" y="777124"/>
                  </a:cubicBezTo>
                  <a:close/>
                  <a:moveTo>
                    <a:pt x="82332" y="40220"/>
                  </a:moveTo>
                  <a:cubicBezTo>
                    <a:pt x="58358" y="40220"/>
                    <a:pt x="39100" y="59084"/>
                    <a:pt x="39100" y="82272"/>
                  </a:cubicBezTo>
                  <a:cubicBezTo>
                    <a:pt x="39100" y="105460"/>
                    <a:pt x="59144" y="125897"/>
                    <a:pt x="81153" y="125504"/>
                  </a:cubicBezTo>
                  <a:cubicBezTo>
                    <a:pt x="103948" y="125504"/>
                    <a:pt x="124777" y="105067"/>
                    <a:pt x="124384" y="83058"/>
                  </a:cubicBezTo>
                  <a:cubicBezTo>
                    <a:pt x="124777" y="59870"/>
                    <a:pt x="105520" y="40220"/>
                    <a:pt x="82332" y="40220"/>
                  </a:cubicBezTo>
                  <a:close/>
                  <a:moveTo>
                    <a:pt x="459627" y="859264"/>
                  </a:moveTo>
                  <a:cubicBezTo>
                    <a:pt x="459627" y="835290"/>
                    <a:pt x="441155" y="816032"/>
                    <a:pt x="417967" y="816032"/>
                  </a:cubicBezTo>
                  <a:cubicBezTo>
                    <a:pt x="393993" y="816032"/>
                    <a:pt x="374735" y="834897"/>
                    <a:pt x="374735" y="857692"/>
                  </a:cubicBezTo>
                  <a:cubicBezTo>
                    <a:pt x="374735" y="881273"/>
                    <a:pt x="393600" y="900924"/>
                    <a:pt x="416395" y="900924"/>
                  </a:cubicBezTo>
                  <a:cubicBezTo>
                    <a:pt x="439976" y="900924"/>
                    <a:pt x="459627" y="882452"/>
                    <a:pt x="459627" y="859264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4183A93-1A3F-BD0E-ED38-9F0E78AC7A53}"/>
                </a:ext>
              </a:extLst>
            </p:cNvPr>
            <p:cNvSpPr/>
            <p:nvPr/>
          </p:nvSpPr>
          <p:spPr>
            <a:xfrm>
              <a:off x="6034991" y="2651610"/>
              <a:ext cx="166473" cy="1012023"/>
            </a:xfrm>
            <a:custGeom>
              <a:avLst/>
              <a:gdLst>
                <a:gd name="connsiteX0" fmla="*/ 62345 w 166473"/>
                <a:gd name="connsiteY0" fmla="*/ 163499 h 1012023"/>
                <a:gd name="connsiteX1" fmla="*/ 2214 w 166473"/>
                <a:gd name="connsiteY1" fmla="*/ 65638 h 1012023"/>
                <a:gd name="connsiteX2" fmla="*/ 81996 w 166473"/>
                <a:gd name="connsiteY2" fmla="*/ 4 h 1012023"/>
                <a:gd name="connsiteX3" fmla="*/ 162957 w 166473"/>
                <a:gd name="connsiteY3" fmla="*/ 66817 h 1012023"/>
                <a:gd name="connsiteX4" fmla="*/ 103219 w 166473"/>
                <a:gd name="connsiteY4" fmla="*/ 163106 h 1012023"/>
                <a:gd name="connsiteX5" fmla="*/ 102433 w 166473"/>
                <a:gd name="connsiteY5" fmla="*/ 178040 h 1012023"/>
                <a:gd name="connsiteX6" fmla="*/ 103612 w 166473"/>
                <a:gd name="connsiteY6" fmla="*/ 830053 h 1012023"/>
                <a:gd name="connsiteX7" fmla="*/ 119726 w 166473"/>
                <a:gd name="connsiteY7" fmla="*/ 856385 h 1012023"/>
                <a:gd name="connsiteX8" fmla="*/ 164136 w 166473"/>
                <a:gd name="connsiteY8" fmla="*/ 949137 h 1012023"/>
                <a:gd name="connsiteX9" fmla="*/ 83961 w 166473"/>
                <a:gd name="connsiteY9" fmla="*/ 1012019 h 1012023"/>
                <a:gd name="connsiteX10" fmla="*/ 4965 w 166473"/>
                <a:gd name="connsiteY10" fmla="*/ 950316 h 1012023"/>
                <a:gd name="connsiteX11" fmla="*/ 48197 w 166473"/>
                <a:gd name="connsiteY11" fmla="*/ 856778 h 1012023"/>
                <a:gd name="connsiteX12" fmla="*/ 64311 w 166473"/>
                <a:gd name="connsiteY12" fmla="*/ 834769 h 1012023"/>
                <a:gd name="connsiteX13" fmla="*/ 63131 w 166473"/>
                <a:gd name="connsiteY13" fmla="*/ 174896 h 1012023"/>
                <a:gd name="connsiteX14" fmla="*/ 62345 w 166473"/>
                <a:gd name="connsiteY14" fmla="*/ 163499 h 1012023"/>
                <a:gd name="connsiteX15" fmla="*/ 82782 w 166473"/>
                <a:gd name="connsiteY15" fmla="*/ 124590 h 1012023"/>
                <a:gd name="connsiteX16" fmla="*/ 125228 w 166473"/>
                <a:gd name="connsiteY16" fmla="*/ 82144 h 1012023"/>
                <a:gd name="connsiteX17" fmla="*/ 83175 w 166473"/>
                <a:gd name="connsiteY17" fmla="*/ 39306 h 1012023"/>
                <a:gd name="connsiteX18" fmla="*/ 39944 w 166473"/>
                <a:gd name="connsiteY18" fmla="*/ 82537 h 1012023"/>
                <a:gd name="connsiteX19" fmla="*/ 82782 w 166473"/>
                <a:gd name="connsiteY19" fmla="*/ 124590 h 1012023"/>
                <a:gd name="connsiteX20" fmla="*/ 126014 w 166473"/>
                <a:gd name="connsiteY20" fmla="*/ 928700 h 1012023"/>
                <a:gd name="connsiteX21" fmla="*/ 83568 w 166473"/>
                <a:gd name="connsiteY21" fmla="*/ 887433 h 1012023"/>
                <a:gd name="connsiteX22" fmla="*/ 42695 w 166473"/>
                <a:gd name="connsiteY22" fmla="*/ 930665 h 1012023"/>
                <a:gd name="connsiteX23" fmla="*/ 85533 w 166473"/>
                <a:gd name="connsiteY23" fmla="*/ 972325 h 1012023"/>
                <a:gd name="connsiteX24" fmla="*/ 126014 w 166473"/>
                <a:gd name="connsiteY24" fmla="*/ 928700 h 101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6473" h="1012023">
                  <a:moveTo>
                    <a:pt x="62345" y="163499"/>
                  </a:moveTo>
                  <a:cubicBezTo>
                    <a:pt x="13611" y="141097"/>
                    <a:pt x="-7218" y="106904"/>
                    <a:pt x="2214" y="65638"/>
                  </a:cubicBezTo>
                  <a:cubicBezTo>
                    <a:pt x="11253" y="26336"/>
                    <a:pt x="43088" y="397"/>
                    <a:pt x="81996" y="4"/>
                  </a:cubicBezTo>
                  <a:cubicBezTo>
                    <a:pt x="121691" y="-389"/>
                    <a:pt x="154311" y="26729"/>
                    <a:pt x="162957" y="66817"/>
                  </a:cubicBezTo>
                  <a:cubicBezTo>
                    <a:pt x="171604" y="107297"/>
                    <a:pt x="150381" y="141883"/>
                    <a:pt x="103219" y="163106"/>
                  </a:cubicBezTo>
                  <a:cubicBezTo>
                    <a:pt x="102826" y="167822"/>
                    <a:pt x="102433" y="172931"/>
                    <a:pt x="102433" y="178040"/>
                  </a:cubicBezTo>
                  <a:cubicBezTo>
                    <a:pt x="102826" y="395378"/>
                    <a:pt x="103219" y="612715"/>
                    <a:pt x="103612" y="830053"/>
                  </a:cubicBezTo>
                  <a:cubicBezTo>
                    <a:pt x="103612" y="842629"/>
                    <a:pt x="105577" y="850490"/>
                    <a:pt x="119726" y="856385"/>
                  </a:cubicBezTo>
                  <a:cubicBezTo>
                    <a:pt x="155490" y="871320"/>
                    <a:pt x="173176" y="910228"/>
                    <a:pt x="164136" y="949137"/>
                  </a:cubicBezTo>
                  <a:cubicBezTo>
                    <a:pt x="155883" y="985294"/>
                    <a:pt x="121298" y="1012412"/>
                    <a:pt x="83961" y="1012019"/>
                  </a:cubicBezTo>
                  <a:cubicBezTo>
                    <a:pt x="46625" y="1011626"/>
                    <a:pt x="13219" y="985294"/>
                    <a:pt x="4965" y="950316"/>
                  </a:cubicBezTo>
                  <a:cubicBezTo>
                    <a:pt x="-4467" y="912193"/>
                    <a:pt x="13219" y="872892"/>
                    <a:pt x="48197" y="856778"/>
                  </a:cubicBezTo>
                  <a:cubicBezTo>
                    <a:pt x="58415" y="852062"/>
                    <a:pt x="64311" y="847739"/>
                    <a:pt x="64311" y="834769"/>
                  </a:cubicBezTo>
                  <a:cubicBezTo>
                    <a:pt x="63524" y="614681"/>
                    <a:pt x="63131" y="394985"/>
                    <a:pt x="63131" y="174896"/>
                  </a:cubicBezTo>
                  <a:cubicBezTo>
                    <a:pt x="62738" y="170573"/>
                    <a:pt x="62345" y="166643"/>
                    <a:pt x="62345" y="163499"/>
                  </a:cubicBezTo>
                  <a:close/>
                  <a:moveTo>
                    <a:pt x="82782" y="124590"/>
                  </a:moveTo>
                  <a:cubicBezTo>
                    <a:pt x="105970" y="124590"/>
                    <a:pt x="124835" y="105725"/>
                    <a:pt x="125228" y="82144"/>
                  </a:cubicBezTo>
                  <a:cubicBezTo>
                    <a:pt x="125621" y="59349"/>
                    <a:pt x="106363" y="39699"/>
                    <a:pt x="83175" y="39306"/>
                  </a:cubicBezTo>
                  <a:cubicBezTo>
                    <a:pt x="59594" y="38913"/>
                    <a:pt x="39550" y="58957"/>
                    <a:pt x="39944" y="82537"/>
                  </a:cubicBezTo>
                  <a:cubicBezTo>
                    <a:pt x="40336" y="106511"/>
                    <a:pt x="59201" y="124590"/>
                    <a:pt x="82782" y="124590"/>
                  </a:cubicBezTo>
                  <a:close/>
                  <a:moveTo>
                    <a:pt x="126014" y="928700"/>
                  </a:moveTo>
                  <a:cubicBezTo>
                    <a:pt x="125621" y="904333"/>
                    <a:pt x="107542" y="887040"/>
                    <a:pt x="83568" y="887433"/>
                  </a:cubicBezTo>
                  <a:cubicBezTo>
                    <a:pt x="59594" y="887826"/>
                    <a:pt x="42302" y="905905"/>
                    <a:pt x="42695" y="930665"/>
                  </a:cubicBezTo>
                  <a:cubicBezTo>
                    <a:pt x="43088" y="954639"/>
                    <a:pt x="61559" y="972718"/>
                    <a:pt x="85533" y="972325"/>
                  </a:cubicBezTo>
                  <a:cubicBezTo>
                    <a:pt x="109114" y="971932"/>
                    <a:pt x="126407" y="953460"/>
                    <a:pt x="126014" y="928700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E9BFDC5-3422-B8E3-E350-06A50C5BCE05}"/>
                </a:ext>
              </a:extLst>
            </p:cNvPr>
            <p:cNvSpPr/>
            <p:nvPr/>
          </p:nvSpPr>
          <p:spPr>
            <a:xfrm>
              <a:off x="7176160" y="2555718"/>
              <a:ext cx="305648" cy="733139"/>
            </a:xfrm>
            <a:custGeom>
              <a:avLst/>
              <a:gdLst>
                <a:gd name="connsiteX0" fmla="*/ 242888 w 305648"/>
                <a:gd name="connsiteY0" fmla="*/ 630397 h 733139"/>
                <a:gd name="connsiteX1" fmla="*/ 115551 w 305648"/>
                <a:gd name="connsiteY1" fmla="*/ 493628 h 733139"/>
                <a:gd name="connsiteX2" fmla="*/ 93149 w 305648"/>
                <a:gd name="connsiteY2" fmla="*/ 436247 h 733139"/>
                <a:gd name="connsiteX3" fmla="*/ 93935 w 305648"/>
                <a:gd name="connsiteY3" fmla="*/ 178822 h 733139"/>
                <a:gd name="connsiteX4" fmla="*/ 79393 w 305648"/>
                <a:gd name="connsiteY4" fmla="*/ 155241 h 733139"/>
                <a:gd name="connsiteX5" fmla="*/ 33803 w 305648"/>
                <a:gd name="connsiteY5" fmla="*/ 60917 h 733139"/>
                <a:gd name="connsiteX6" fmla="*/ 112799 w 305648"/>
                <a:gd name="connsiteY6" fmla="*/ 0 h 733139"/>
                <a:gd name="connsiteX7" fmla="*/ 193368 w 305648"/>
                <a:gd name="connsiteY7" fmla="*/ 61703 h 733139"/>
                <a:gd name="connsiteX8" fmla="*/ 148957 w 305648"/>
                <a:gd name="connsiteY8" fmla="*/ 154848 h 733139"/>
                <a:gd name="connsiteX9" fmla="*/ 133236 w 305648"/>
                <a:gd name="connsiteY9" fmla="*/ 179608 h 733139"/>
                <a:gd name="connsiteX10" fmla="*/ 134022 w 305648"/>
                <a:gd name="connsiteY10" fmla="*/ 435068 h 733139"/>
                <a:gd name="connsiteX11" fmla="*/ 146599 w 305648"/>
                <a:gd name="connsiteY11" fmla="*/ 467688 h 733139"/>
                <a:gd name="connsiteX12" fmla="*/ 295159 w 305648"/>
                <a:gd name="connsiteY12" fmla="*/ 629611 h 733139"/>
                <a:gd name="connsiteX13" fmla="*/ 304984 w 305648"/>
                <a:gd name="connsiteY13" fmla="*/ 657515 h 733139"/>
                <a:gd name="connsiteX14" fmla="*/ 277866 w 305648"/>
                <a:gd name="connsiteY14" fmla="*/ 669306 h 733139"/>
                <a:gd name="connsiteX15" fmla="*/ 175682 w 305648"/>
                <a:gd name="connsiteY15" fmla="*/ 670485 h 733139"/>
                <a:gd name="connsiteX16" fmla="*/ 157996 w 305648"/>
                <a:gd name="connsiteY16" fmla="*/ 682668 h 733139"/>
                <a:gd name="connsiteX17" fmla="*/ 64852 w 305648"/>
                <a:gd name="connsiteY17" fmla="*/ 731402 h 733139"/>
                <a:gd name="connsiteX18" fmla="*/ 4 w 305648"/>
                <a:gd name="connsiteY18" fmla="*/ 650834 h 733139"/>
                <a:gd name="connsiteX19" fmla="*/ 61314 w 305648"/>
                <a:gd name="connsiteY19" fmla="*/ 571445 h 733139"/>
                <a:gd name="connsiteX20" fmla="*/ 158389 w 305648"/>
                <a:gd name="connsiteY20" fmla="*/ 619393 h 733139"/>
                <a:gd name="connsiteX21" fmla="*/ 172931 w 305648"/>
                <a:gd name="connsiteY21" fmla="*/ 630004 h 733139"/>
                <a:gd name="connsiteX22" fmla="*/ 242888 w 305648"/>
                <a:gd name="connsiteY22" fmla="*/ 630397 h 733139"/>
                <a:gd name="connsiteX23" fmla="*/ 156031 w 305648"/>
                <a:gd name="connsiteY23" fmla="*/ 81747 h 733139"/>
                <a:gd name="connsiteX24" fmla="*/ 114372 w 305648"/>
                <a:gd name="connsiteY24" fmla="*/ 39695 h 733139"/>
                <a:gd name="connsiteX25" fmla="*/ 71926 w 305648"/>
                <a:gd name="connsiteY25" fmla="*/ 80961 h 733139"/>
                <a:gd name="connsiteX26" fmla="*/ 113586 w 305648"/>
                <a:gd name="connsiteY26" fmla="*/ 123014 h 733139"/>
                <a:gd name="connsiteX27" fmla="*/ 156031 w 305648"/>
                <a:gd name="connsiteY27" fmla="*/ 81747 h 733139"/>
                <a:gd name="connsiteX28" fmla="*/ 124197 w 305648"/>
                <a:gd name="connsiteY28" fmla="*/ 649655 h 733139"/>
                <a:gd name="connsiteX29" fmla="*/ 80965 w 305648"/>
                <a:gd name="connsiteY29" fmla="*/ 608781 h 733139"/>
                <a:gd name="connsiteX30" fmla="*/ 39699 w 305648"/>
                <a:gd name="connsiteY30" fmla="*/ 651620 h 733139"/>
                <a:gd name="connsiteX31" fmla="*/ 82930 w 305648"/>
                <a:gd name="connsiteY31" fmla="*/ 692493 h 733139"/>
                <a:gd name="connsiteX32" fmla="*/ 124197 w 305648"/>
                <a:gd name="connsiteY32" fmla="*/ 649655 h 73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5648" h="733139">
                  <a:moveTo>
                    <a:pt x="242888" y="630397"/>
                  </a:moveTo>
                  <a:cubicBezTo>
                    <a:pt x="198477" y="582449"/>
                    <a:pt x="157996" y="536859"/>
                    <a:pt x="115551" y="493628"/>
                  </a:cubicBezTo>
                  <a:cubicBezTo>
                    <a:pt x="99044" y="476728"/>
                    <a:pt x="93149" y="459435"/>
                    <a:pt x="93149" y="436247"/>
                  </a:cubicBezTo>
                  <a:cubicBezTo>
                    <a:pt x="94328" y="350570"/>
                    <a:pt x="93542" y="264893"/>
                    <a:pt x="93935" y="178822"/>
                  </a:cubicBezTo>
                  <a:cubicBezTo>
                    <a:pt x="93935" y="167032"/>
                    <a:pt x="91970" y="160743"/>
                    <a:pt x="79393" y="155241"/>
                  </a:cubicBezTo>
                  <a:cubicBezTo>
                    <a:pt x="42450" y="139521"/>
                    <a:pt x="24764" y="101005"/>
                    <a:pt x="33803" y="60917"/>
                  </a:cubicBezTo>
                  <a:cubicBezTo>
                    <a:pt x="42057" y="24760"/>
                    <a:pt x="74284" y="0"/>
                    <a:pt x="112799" y="0"/>
                  </a:cubicBezTo>
                  <a:cubicBezTo>
                    <a:pt x="152494" y="0"/>
                    <a:pt x="184328" y="24367"/>
                    <a:pt x="193368" y="61703"/>
                  </a:cubicBezTo>
                  <a:cubicBezTo>
                    <a:pt x="202407" y="99433"/>
                    <a:pt x="184328" y="139128"/>
                    <a:pt x="148957" y="154848"/>
                  </a:cubicBezTo>
                  <a:cubicBezTo>
                    <a:pt x="136774" y="160350"/>
                    <a:pt x="133236" y="166639"/>
                    <a:pt x="133236" y="179608"/>
                  </a:cubicBezTo>
                  <a:cubicBezTo>
                    <a:pt x="134022" y="264893"/>
                    <a:pt x="133236" y="349784"/>
                    <a:pt x="134022" y="435068"/>
                  </a:cubicBezTo>
                  <a:cubicBezTo>
                    <a:pt x="134022" y="446073"/>
                    <a:pt x="139132" y="459435"/>
                    <a:pt x="146599" y="467688"/>
                  </a:cubicBezTo>
                  <a:cubicBezTo>
                    <a:pt x="195726" y="522318"/>
                    <a:pt x="246032" y="575375"/>
                    <a:pt x="295159" y="629611"/>
                  </a:cubicBezTo>
                  <a:cubicBezTo>
                    <a:pt x="301447" y="636685"/>
                    <a:pt x="307735" y="650834"/>
                    <a:pt x="304984" y="657515"/>
                  </a:cubicBezTo>
                  <a:cubicBezTo>
                    <a:pt x="302233" y="664196"/>
                    <a:pt x="287691" y="668913"/>
                    <a:pt x="277866" y="669306"/>
                  </a:cubicBezTo>
                  <a:cubicBezTo>
                    <a:pt x="244067" y="670878"/>
                    <a:pt x="209874" y="669306"/>
                    <a:pt x="175682" y="670485"/>
                  </a:cubicBezTo>
                  <a:cubicBezTo>
                    <a:pt x="169394" y="670878"/>
                    <a:pt x="160747" y="676773"/>
                    <a:pt x="157996" y="682668"/>
                  </a:cubicBezTo>
                  <a:cubicBezTo>
                    <a:pt x="139918" y="720005"/>
                    <a:pt x="103760" y="739262"/>
                    <a:pt x="64852" y="731402"/>
                  </a:cubicBezTo>
                  <a:cubicBezTo>
                    <a:pt x="27122" y="723542"/>
                    <a:pt x="-389" y="689742"/>
                    <a:pt x="4" y="650834"/>
                  </a:cubicBezTo>
                  <a:cubicBezTo>
                    <a:pt x="4" y="613497"/>
                    <a:pt x="26336" y="579698"/>
                    <a:pt x="61314" y="571445"/>
                  </a:cubicBezTo>
                  <a:cubicBezTo>
                    <a:pt x="102188" y="561619"/>
                    <a:pt x="139525" y="580484"/>
                    <a:pt x="158389" y="619393"/>
                  </a:cubicBezTo>
                  <a:cubicBezTo>
                    <a:pt x="160747" y="624502"/>
                    <a:pt x="167822" y="629611"/>
                    <a:pt x="172931" y="630004"/>
                  </a:cubicBezTo>
                  <a:cubicBezTo>
                    <a:pt x="194547" y="630790"/>
                    <a:pt x="216163" y="630397"/>
                    <a:pt x="242888" y="630397"/>
                  </a:cubicBezTo>
                  <a:close/>
                  <a:moveTo>
                    <a:pt x="156031" y="81747"/>
                  </a:moveTo>
                  <a:cubicBezTo>
                    <a:pt x="156424" y="57380"/>
                    <a:pt x="139132" y="39695"/>
                    <a:pt x="114372" y="39695"/>
                  </a:cubicBezTo>
                  <a:cubicBezTo>
                    <a:pt x="89612" y="39695"/>
                    <a:pt x="72319" y="56594"/>
                    <a:pt x="71926" y="80961"/>
                  </a:cubicBezTo>
                  <a:cubicBezTo>
                    <a:pt x="71533" y="105328"/>
                    <a:pt x="89218" y="123014"/>
                    <a:pt x="113586" y="123014"/>
                  </a:cubicBezTo>
                  <a:cubicBezTo>
                    <a:pt x="137953" y="123407"/>
                    <a:pt x="155638" y="106114"/>
                    <a:pt x="156031" y="81747"/>
                  </a:cubicBezTo>
                  <a:close/>
                  <a:moveTo>
                    <a:pt x="124197" y="649655"/>
                  </a:moveTo>
                  <a:cubicBezTo>
                    <a:pt x="123804" y="625681"/>
                    <a:pt x="105725" y="608388"/>
                    <a:pt x="80965" y="608781"/>
                  </a:cubicBezTo>
                  <a:cubicBezTo>
                    <a:pt x="56598" y="609174"/>
                    <a:pt x="39306" y="627646"/>
                    <a:pt x="39699" y="651620"/>
                  </a:cubicBezTo>
                  <a:cubicBezTo>
                    <a:pt x="40092" y="675594"/>
                    <a:pt x="58563" y="692886"/>
                    <a:pt x="82930" y="692493"/>
                  </a:cubicBezTo>
                  <a:cubicBezTo>
                    <a:pt x="106904" y="692100"/>
                    <a:pt x="124590" y="673629"/>
                    <a:pt x="124197" y="649655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7C2930B-A8B6-964F-1F17-CFF262D0BBE0}"/>
                </a:ext>
              </a:extLst>
            </p:cNvPr>
            <p:cNvSpPr/>
            <p:nvPr/>
          </p:nvSpPr>
          <p:spPr>
            <a:xfrm>
              <a:off x="5250371" y="4034494"/>
              <a:ext cx="950328" cy="173176"/>
            </a:xfrm>
            <a:custGeom>
              <a:avLst/>
              <a:gdLst>
                <a:gd name="connsiteX0" fmla="*/ 161939 w 950328"/>
                <a:gd name="connsiteY0" fmla="*/ 69706 h 173176"/>
                <a:gd name="connsiteX1" fmla="*/ 327006 w 950328"/>
                <a:gd name="connsiteY1" fmla="*/ 69706 h 173176"/>
                <a:gd name="connsiteX2" fmla="*/ 774651 w 950328"/>
                <a:gd name="connsiteY2" fmla="*/ 63024 h 173176"/>
                <a:gd name="connsiteX3" fmla="*/ 793515 w 950328"/>
                <a:gd name="connsiteY3" fmla="*/ 50841 h 173176"/>
                <a:gd name="connsiteX4" fmla="*/ 883909 w 950328"/>
                <a:gd name="connsiteY4" fmla="*/ 1714 h 173176"/>
                <a:gd name="connsiteX5" fmla="*/ 950329 w 950328"/>
                <a:gd name="connsiteY5" fmla="*/ 82282 h 173176"/>
                <a:gd name="connsiteX6" fmla="*/ 885874 w 950328"/>
                <a:gd name="connsiteY6" fmla="*/ 162458 h 173176"/>
                <a:gd name="connsiteX7" fmla="*/ 793515 w 950328"/>
                <a:gd name="connsiteY7" fmla="*/ 113724 h 173176"/>
                <a:gd name="connsiteX8" fmla="*/ 772293 w 950328"/>
                <a:gd name="connsiteY8" fmla="*/ 102326 h 173176"/>
                <a:gd name="connsiteX9" fmla="*/ 417006 w 950328"/>
                <a:gd name="connsiteY9" fmla="*/ 107435 h 173176"/>
                <a:gd name="connsiteX10" fmla="*/ 179232 w 950328"/>
                <a:gd name="connsiteY10" fmla="*/ 110186 h 173176"/>
                <a:gd name="connsiteX11" fmla="*/ 156830 w 950328"/>
                <a:gd name="connsiteY11" fmla="*/ 123156 h 173176"/>
                <a:gd name="connsiteX12" fmla="*/ 64078 w 950328"/>
                <a:gd name="connsiteY12" fmla="*/ 171104 h 173176"/>
                <a:gd name="connsiteX13" fmla="*/ 17 w 950328"/>
                <a:gd name="connsiteY13" fmla="*/ 89750 h 173176"/>
                <a:gd name="connsiteX14" fmla="*/ 64078 w 950328"/>
                <a:gd name="connsiteY14" fmla="*/ 11147 h 173176"/>
                <a:gd name="connsiteX15" fmla="*/ 158402 w 950328"/>
                <a:gd name="connsiteY15" fmla="*/ 60274 h 173176"/>
                <a:gd name="connsiteX16" fmla="*/ 161939 w 950328"/>
                <a:gd name="connsiteY16" fmla="*/ 69706 h 173176"/>
                <a:gd name="connsiteX17" fmla="*/ 124210 w 950328"/>
                <a:gd name="connsiteY17" fmla="*/ 90143 h 173176"/>
                <a:gd name="connsiteX18" fmla="*/ 80978 w 950328"/>
                <a:gd name="connsiteY18" fmla="*/ 48876 h 173176"/>
                <a:gd name="connsiteX19" fmla="*/ 39711 w 950328"/>
                <a:gd name="connsiteY19" fmla="*/ 92108 h 173176"/>
                <a:gd name="connsiteX20" fmla="*/ 82943 w 950328"/>
                <a:gd name="connsiteY20" fmla="*/ 133374 h 173176"/>
                <a:gd name="connsiteX21" fmla="*/ 124210 w 950328"/>
                <a:gd name="connsiteY21" fmla="*/ 90143 h 173176"/>
                <a:gd name="connsiteX22" fmla="*/ 826922 w 950328"/>
                <a:gd name="connsiteY22" fmla="*/ 82675 h 173176"/>
                <a:gd name="connsiteX23" fmla="*/ 868974 w 950328"/>
                <a:gd name="connsiteY23" fmla="*/ 125121 h 173176"/>
                <a:gd name="connsiteX24" fmla="*/ 910634 w 950328"/>
                <a:gd name="connsiteY24" fmla="*/ 82282 h 173176"/>
                <a:gd name="connsiteX25" fmla="*/ 868581 w 950328"/>
                <a:gd name="connsiteY25" fmla="*/ 39837 h 173176"/>
                <a:gd name="connsiteX26" fmla="*/ 826922 w 950328"/>
                <a:gd name="connsiteY26" fmla="*/ 82675 h 17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0328" h="173176">
                  <a:moveTo>
                    <a:pt x="161939" y="69706"/>
                  </a:moveTo>
                  <a:cubicBezTo>
                    <a:pt x="218141" y="69706"/>
                    <a:pt x="272377" y="70492"/>
                    <a:pt x="327006" y="69706"/>
                  </a:cubicBezTo>
                  <a:cubicBezTo>
                    <a:pt x="476352" y="67741"/>
                    <a:pt x="625305" y="65383"/>
                    <a:pt x="774651" y="63024"/>
                  </a:cubicBezTo>
                  <a:cubicBezTo>
                    <a:pt x="784083" y="63024"/>
                    <a:pt x="789192" y="60666"/>
                    <a:pt x="793515" y="50841"/>
                  </a:cubicBezTo>
                  <a:cubicBezTo>
                    <a:pt x="809236" y="13505"/>
                    <a:pt x="846572" y="-6146"/>
                    <a:pt x="883909" y="1714"/>
                  </a:cubicBezTo>
                  <a:cubicBezTo>
                    <a:pt x="924783" y="10361"/>
                    <a:pt x="950329" y="41409"/>
                    <a:pt x="950329" y="82282"/>
                  </a:cubicBezTo>
                  <a:cubicBezTo>
                    <a:pt x="950329" y="122370"/>
                    <a:pt x="925569" y="153025"/>
                    <a:pt x="885874" y="162458"/>
                  </a:cubicBezTo>
                  <a:cubicBezTo>
                    <a:pt x="847751" y="171104"/>
                    <a:pt x="810022" y="152239"/>
                    <a:pt x="793515" y="113724"/>
                  </a:cubicBezTo>
                  <a:cubicBezTo>
                    <a:pt x="788406" y="101933"/>
                    <a:pt x="781725" y="102326"/>
                    <a:pt x="772293" y="102326"/>
                  </a:cubicBezTo>
                  <a:cubicBezTo>
                    <a:pt x="653995" y="104291"/>
                    <a:pt x="535304" y="105863"/>
                    <a:pt x="417006" y="107435"/>
                  </a:cubicBezTo>
                  <a:cubicBezTo>
                    <a:pt x="337617" y="108614"/>
                    <a:pt x="258621" y="109401"/>
                    <a:pt x="179232" y="110186"/>
                  </a:cubicBezTo>
                  <a:cubicBezTo>
                    <a:pt x="168621" y="110186"/>
                    <a:pt x="161939" y="111366"/>
                    <a:pt x="156830" y="123156"/>
                  </a:cubicBezTo>
                  <a:cubicBezTo>
                    <a:pt x="140717" y="160885"/>
                    <a:pt x="101808" y="179750"/>
                    <a:pt x="64078" y="171104"/>
                  </a:cubicBezTo>
                  <a:cubicBezTo>
                    <a:pt x="25956" y="162064"/>
                    <a:pt x="-769" y="128658"/>
                    <a:pt x="17" y="89750"/>
                  </a:cubicBezTo>
                  <a:cubicBezTo>
                    <a:pt x="803" y="50841"/>
                    <a:pt x="27135" y="18614"/>
                    <a:pt x="64078" y="11147"/>
                  </a:cubicBezTo>
                  <a:cubicBezTo>
                    <a:pt x="105345" y="2893"/>
                    <a:pt x="141502" y="21758"/>
                    <a:pt x="158402" y="60274"/>
                  </a:cubicBezTo>
                  <a:cubicBezTo>
                    <a:pt x="159581" y="63418"/>
                    <a:pt x="160760" y="66562"/>
                    <a:pt x="161939" y="69706"/>
                  </a:cubicBezTo>
                  <a:close/>
                  <a:moveTo>
                    <a:pt x="124210" y="90143"/>
                  </a:moveTo>
                  <a:cubicBezTo>
                    <a:pt x="123817" y="66562"/>
                    <a:pt x="104952" y="48483"/>
                    <a:pt x="80978" y="48876"/>
                  </a:cubicBezTo>
                  <a:cubicBezTo>
                    <a:pt x="57004" y="49269"/>
                    <a:pt x="38925" y="68134"/>
                    <a:pt x="39711" y="92108"/>
                  </a:cubicBezTo>
                  <a:cubicBezTo>
                    <a:pt x="40498" y="116082"/>
                    <a:pt x="58969" y="133767"/>
                    <a:pt x="82943" y="133374"/>
                  </a:cubicBezTo>
                  <a:cubicBezTo>
                    <a:pt x="106917" y="132588"/>
                    <a:pt x="124603" y="114117"/>
                    <a:pt x="124210" y="90143"/>
                  </a:cubicBezTo>
                  <a:close/>
                  <a:moveTo>
                    <a:pt x="826922" y="82675"/>
                  </a:moveTo>
                  <a:cubicBezTo>
                    <a:pt x="826922" y="107042"/>
                    <a:pt x="845393" y="125121"/>
                    <a:pt x="868974" y="125121"/>
                  </a:cubicBezTo>
                  <a:cubicBezTo>
                    <a:pt x="892555" y="124728"/>
                    <a:pt x="910634" y="106256"/>
                    <a:pt x="910634" y="82282"/>
                  </a:cubicBezTo>
                  <a:cubicBezTo>
                    <a:pt x="910634" y="58308"/>
                    <a:pt x="892162" y="39837"/>
                    <a:pt x="868581" y="39837"/>
                  </a:cubicBezTo>
                  <a:cubicBezTo>
                    <a:pt x="844607" y="39837"/>
                    <a:pt x="826922" y="58308"/>
                    <a:pt x="826922" y="82675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FC58EA-BAA6-8E77-6965-D7490ED0C74D}"/>
                </a:ext>
              </a:extLst>
            </p:cNvPr>
            <p:cNvSpPr/>
            <p:nvPr/>
          </p:nvSpPr>
          <p:spPr>
            <a:xfrm>
              <a:off x="4410942" y="1903216"/>
              <a:ext cx="807860" cy="616911"/>
            </a:xfrm>
            <a:custGeom>
              <a:avLst/>
              <a:gdLst>
                <a:gd name="connsiteX0" fmla="*/ 648048 w 807860"/>
                <a:gd name="connsiteY0" fmla="*/ 112106 h 616911"/>
                <a:gd name="connsiteX1" fmla="*/ 696782 w 807860"/>
                <a:gd name="connsiteY1" fmla="*/ 5599 h 616911"/>
                <a:gd name="connsiteX2" fmla="*/ 794642 w 807860"/>
                <a:gd name="connsiteY2" fmla="*/ 37826 h 616911"/>
                <a:gd name="connsiteX3" fmla="*/ 783245 w 807860"/>
                <a:gd name="connsiteY3" fmla="*/ 140403 h 616911"/>
                <a:gd name="connsiteX4" fmla="*/ 670843 w 807860"/>
                <a:gd name="connsiteY4" fmla="*/ 143940 h 616911"/>
                <a:gd name="connsiteX5" fmla="*/ 175643 w 807860"/>
                <a:gd name="connsiteY5" fmla="*/ 494117 h 616911"/>
                <a:gd name="connsiteX6" fmla="*/ 162673 w 807860"/>
                <a:gd name="connsiteY6" fmla="*/ 522414 h 616911"/>
                <a:gd name="connsiteX7" fmla="*/ 89573 w 807860"/>
                <a:gd name="connsiteY7" fmla="*/ 616345 h 616911"/>
                <a:gd name="connsiteX8" fmla="*/ 358 w 807860"/>
                <a:gd name="connsiteY8" fmla="*/ 543244 h 616911"/>
                <a:gd name="connsiteX9" fmla="*/ 77389 w 807860"/>
                <a:gd name="connsiteY9" fmla="*/ 453244 h 616911"/>
                <a:gd name="connsiteX10" fmla="*/ 143416 w 807860"/>
                <a:gd name="connsiteY10" fmla="*/ 468571 h 616911"/>
                <a:gd name="connsiteX11" fmla="*/ 648048 w 807860"/>
                <a:gd name="connsiteY11" fmla="*/ 112106 h 616911"/>
                <a:gd name="connsiteX12" fmla="*/ 82891 w 807860"/>
                <a:gd name="connsiteY12" fmla="*/ 492152 h 616911"/>
                <a:gd name="connsiteX13" fmla="*/ 39660 w 807860"/>
                <a:gd name="connsiteY13" fmla="*/ 533812 h 616911"/>
                <a:gd name="connsiteX14" fmla="*/ 81319 w 807860"/>
                <a:gd name="connsiteY14" fmla="*/ 577437 h 616911"/>
                <a:gd name="connsiteX15" fmla="*/ 124944 w 807860"/>
                <a:gd name="connsiteY15" fmla="*/ 534991 h 616911"/>
                <a:gd name="connsiteX16" fmla="*/ 82891 w 807860"/>
                <a:gd name="connsiteY16" fmla="*/ 492152 h 616911"/>
                <a:gd name="connsiteX17" fmla="*/ 768310 w 807860"/>
                <a:gd name="connsiteY17" fmla="*/ 81844 h 616911"/>
                <a:gd name="connsiteX18" fmla="*/ 725865 w 807860"/>
                <a:gd name="connsiteY18" fmla="*/ 39791 h 616911"/>
                <a:gd name="connsiteX19" fmla="*/ 684205 w 807860"/>
                <a:gd name="connsiteY19" fmla="*/ 82630 h 616911"/>
                <a:gd name="connsiteX20" fmla="*/ 727044 w 807860"/>
                <a:gd name="connsiteY20" fmla="*/ 125076 h 616911"/>
                <a:gd name="connsiteX21" fmla="*/ 768310 w 807860"/>
                <a:gd name="connsiteY21" fmla="*/ 81844 h 61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7860" h="616911">
                  <a:moveTo>
                    <a:pt x="648048" y="112106"/>
                  </a:moveTo>
                  <a:cubicBezTo>
                    <a:pt x="638222" y="58656"/>
                    <a:pt x="655122" y="22106"/>
                    <a:pt x="696782" y="5599"/>
                  </a:cubicBezTo>
                  <a:cubicBezTo>
                    <a:pt x="732939" y="-8550"/>
                    <a:pt x="773420" y="4813"/>
                    <a:pt x="794642" y="37826"/>
                  </a:cubicBezTo>
                  <a:cubicBezTo>
                    <a:pt x="815865" y="70840"/>
                    <a:pt x="811149" y="112892"/>
                    <a:pt x="783245" y="140403"/>
                  </a:cubicBezTo>
                  <a:cubicBezTo>
                    <a:pt x="751804" y="171451"/>
                    <a:pt x="712109" y="172631"/>
                    <a:pt x="670843" y="143940"/>
                  </a:cubicBezTo>
                  <a:cubicBezTo>
                    <a:pt x="505776" y="260666"/>
                    <a:pt x="340709" y="377392"/>
                    <a:pt x="175643" y="494117"/>
                  </a:cubicBezTo>
                  <a:cubicBezTo>
                    <a:pt x="165031" y="501585"/>
                    <a:pt x="159529" y="507873"/>
                    <a:pt x="162673" y="522414"/>
                  </a:cubicBezTo>
                  <a:cubicBezTo>
                    <a:pt x="171320" y="568004"/>
                    <a:pt x="137913" y="609664"/>
                    <a:pt x="89573" y="616345"/>
                  </a:cubicBezTo>
                  <a:cubicBezTo>
                    <a:pt x="47913" y="621847"/>
                    <a:pt x="4288" y="586476"/>
                    <a:pt x="358" y="543244"/>
                  </a:cubicBezTo>
                  <a:cubicBezTo>
                    <a:pt x="-3965" y="495689"/>
                    <a:pt x="31406" y="452458"/>
                    <a:pt x="77389" y="453244"/>
                  </a:cubicBezTo>
                  <a:cubicBezTo>
                    <a:pt x="97826" y="453637"/>
                    <a:pt x="118263" y="462283"/>
                    <a:pt x="143416" y="468571"/>
                  </a:cubicBezTo>
                  <a:cubicBezTo>
                    <a:pt x="308482" y="352632"/>
                    <a:pt x="478265" y="232369"/>
                    <a:pt x="648048" y="112106"/>
                  </a:cubicBezTo>
                  <a:close/>
                  <a:moveTo>
                    <a:pt x="82891" y="492152"/>
                  </a:moveTo>
                  <a:cubicBezTo>
                    <a:pt x="59310" y="492152"/>
                    <a:pt x="40053" y="511017"/>
                    <a:pt x="39660" y="533812"/>
                  </a:cubicBezTo>
                  <a:cubicBezTo>
                    <a:pt x="39660" y="557000"/>
                    <a:pt x="58917" y="577437"/>
                    <a:pt x="81319" y="577437"/>
                  </a:cubicBezTo>
                  <a:cubicBezTo>
                    <a:pt x="103721" y="577830"/>
                    <a:pt x="124551" y="557393"/>
                    <a:pt x="124944" y="534991"/>
                  </a:cubicBezTo>
                  <a:cubicBezTo>
                    <a:pt x="125337" y="512196"/>
                    <a:pt x="106079" y="492152"/>
                    <a:pt x="82891" y="492152"/>
                  </a:cubicBezTo>
                  <a:close/>
                  <a:moveTo>
                    <a:pt x="768310" y="81844"/>
                  </a:moveTo>
                  <a:cubicBezTo>
                    <a:pt x="767917" y="58263"/>
                    <a:pt x="749053" y="39398"/>
                    <a:pt x="725865" y="39791"/>
                  </a:cubicBezTo>
                  <a:cubicBezTo>
                    <a:pt x="702284" y="40184"/>
                    <a:pt x="683812" y="59442"/>
                    <a:pt x="684205" y="82630"/>
                  </a:cubicBezTo>
                  <a:cubicBezTo>
                    <a:pt x="684598" y="105818"/>
                    <a:pt x="704642" y="125862"/>
                    <a:pt x="727044" y="125076"/>
                  </a:cubicBezTo>
                  <a:cubicBezTo>
                    <a:pt x="749446" y="125076"/>
                    <a:pt x="768310" y="105032"/>
                    <a:pt x="768310" y="81844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EB29F6E-7EAB-C2DE-EE28-EA19DB38EC8C}"/>
                </a:ext>
              </a:extLst>
            </p:cNvPr>
            <p:cNvSpPr/>
            <p:nvPr/>
          </p:nvSpPr>
          <p:spPr>
            <a:xfrm>
              <a:off x="7586936" y="3044809"/>
              <a:ext cx="291173" cy="812576"/>
            </a:xfrm>
            <a:custGeom>
              <a:avLst/>
              <a:gdLst>
                <a:gd name="connsiteX0" fmla="*/ 102507 w 291173"/>
                <a:gd name="connsiteY0" fmla="*/ 103184 h 812576"/>
                <a:gd name="connsiteX1" fmla="*/ 102507 w 291173"/>
                <a:gd name="connsiteY1" fmla="*/ 649475 h 812576"/>
                <a:gd name="connsiteX2" fmla="*/ 161852 w 291173"/>
                <a:gd name="connsiteY2" fmla="*/ 749694 h 812576"/>
                <a:gd name="connsiteX3" fmla="*/ 82463 w 291173"/>
                <a:gd name="connsiteY3" fmla="*/ 812577 h 812576"/>
                <a:gd name="connsiteX4" fmla="*/ 2288 w 291173"/>
                <a:gd name="connsiteY4" fmla="*/ 747729 h 812576"/>
                <a:gd name="connsiteX5" fmla="*/ 62812 w 291173"/>
                <a:gd name="connsiteY5" fmla="*/ 649475 h 812576"/>
                <a:gd name="connsiteX6" fmla="*/ 62812 w 291173"/>
                <a:gd name="connsiteY6" fmla="*/ 628646 h 812576"/>
                <a:gd name="connsiteX7" fmla="*/ 61633 w 291173"/>
                <a:gd name="connsiteY7" fmla="*/ 98075 h 812576"/>
                <a:gd name="connsiteX8" fmla="*/ 97397 w 291173"/>
                <a:gd name="connsiteY8" fmla="*/ 62703 h 812576"/>
                <a:gd name="connsiteX9" fmla="*/ 139450 w 291173"/>
                <a:gd name="connsiteY9" fmla="*/ 39908 h 812576"/>
                <a:gd name="connsiteX10" fmla="*/ 232202 w 291173"/>
                <a:gd name="connsiteY10" fmla="*/ 3358 h 812576"/>
                <a:gd name="connsiteX11" fmla="*/ 291154 w 291173"/>
                <a:gd name="connsiteY11" fmla="*/ 84319 h 812576"/>
                <a:gd name="connsiteX12" fmla="*/ 225914 w 291173"/>
                <a:gd name="connsiteY12" fmla="*/ 162136 h 812576"/>
                <a:gd name="connsiteX13" fmla="*/ 137485 w 291173"/>
                <a:gd name="connsiteY13" fmla="*/ 119691 h 812576"/>
                <a:gd name="connsiteX14" fmla="*/ 102507 w 291173"/>
                <a:gd name="connsiteY14" fmla="*/ 103184 h 812576"/>
                <a:gd name="connsiteX15" fmla="*/ 208621 w 291173"/>
                <a:gd name="connsiteY15" fmla="*/ 124014 h 812576"/>
                <a:gd name="connsiteX16" fmla="*/ 251853 w 291173"/>
                <a:gd name="connsiteY16" fmla="*/ 82354 h 812576"/>
                <a:gd name="connsiteX17" fmla="*/ 210979 w 291173"/>
                <a:gd name="connsiteY17" fmla="*/ 38729 h 812576"/>
                <a:gd name="connsiteX18" fmla="*/ 166961 w 291173"/>
                <a:gd name="connsiteY18" fmla="*/ 81175 h 812576"/>
                <a:gd name="connsiteX19" fmla="*/ 208621 w 291173"/>
                <a:gd name="connsiteY19" fmla="*/ 124014 h 812576"/>
                <a:gd name="connsiteX20" fmla="*/ 81677 w 291173"/>
                <a:gd name="connsiteY20" fmla="*/ 688777 h 812576"/>
                <a:gd name="connsiteX21" fmla="*/ 40017 w 291173"/>
                <a:gd name="connsiteY21" fmla="*/ 732009 h 812576"/>
                <a:gd name="connsiteX22" fmla="*/ 83642 w 291173"/>
                <a:gd name="connsiteY22" fmla="*/ 773275 h 812576"/>
                <a:gd name="connsiteX23" fmla="*/ 125302 w 291173"/>
                <a:gd name="connsiteY23" fmla="*/ 730044 h 812576"/>
                <a:gd name="connsiteX24" fmla="*/ 81677 w 291173"/>
                <a:gd name="connsiteY24" fmla="*/ 688777 h 81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1173" h="812576">
                  <a:moveTo>
                    <a:pt x="102507" y="103184"/>
                  </a:moveTo>
                  <a:cubicBezTo>
                    <a:pt x="102507" y="285936"/>
                    <a:pt x="102507" y="467902"/>
                    <a:pt x="102507" y="649475"/>
                  </a:cubicBezTo>
                  <a:cubicBezTo>
                    <a:pt x="153206" y="673842"/>
                    <a:pt x="171677" y="705284"/>
                    <a:pt x="161852" y="749694"/>
                  </a:cubicBezTo>
                  <a:cubicBezTo>
                    <a:pt x="153206" y="787424"/>
                    <a:pt x="121372" y="812577"/>
                    <a:pt x="82463" y="812577"/>
                  </a:cubicBezTo>
                  <a:cubicBezTo>
                    <a:pt x="42769" y="812577"/>
                    <a:pt x="11327" y="787031"/>
                    <a:pt x="2288" y="747729"/>
                  </a:cubicBezTo>
                  <a:cubicBezTo>
                    <a:pt x="-7145" y="706070"/>
                    <a:pt x="12506" y="673449"/>
                    <a:pt x="62812" y="649475"/>
                  </a:cubicBezTo>
                  <a:cubicBezTo>
                    <a:pt x="62812" y="642794"/>
                    <a:pt x="62812" y="635720"/>
                    <a:pt x="62812" y="628646"/>
                  </a:cubicBezTo>
                  <a:cubicBezTo>
                    <a:pt x="62419" y="451789"/>
                    <a:pt x="62026" y="274932"/>
                    <a:pt x="61633" y="98075"/>
                  </a:cubicBezTo>
                  <a:cubicBezTo>
                    <a:pt x="61633" y="65061"/>
                    <a:pt x="64384" y="61524"/>
                    <a:pt x="97397" y="62703"/>
                  </a:cubicBezTo>
                  <a:cubicBezTo>
                    <a:pt x="117048" y="63489"/>
                    <a:pt x="129625" y="60738"/>
                    <a:pt x="139450" y="39908"/>
                  </a:cubicBezTo>
                  <a:cubicBezTo>
                    <a:pt x="154778" y="6502"/>
                    <a:pt x="195651" y="-6861"/>
                    <a:pt x="232202" y="3358"/>
                  </a:cubicBezTo>
                  <a:cubicBezTo>
                    <a:pt x="268359" y="13576"/>
                    <a:pt x="291940" y="46590"/>
                    <a:pt x="291154" y="84319"/>
                  </a:cubicBezTo>
                  <a:cubicBezTo>
                    <a:pt x="289975" y="122835"/>
                    <a:pt x="264429" y="153490"/>
                    <a:pt x="225914" y="162136"/>
                  </a:cubicBezTo>
                  <a:cubicBezTo>
                    <a:pt x="190935" y="169996"/>
                    <a:pt x="152419" y="153097"/>
                    <a:pt x="137485" y="119691"/>
                  </a:cubicBezTo>
                  <a:cubicBezTo>
                    <a:pt x="129625" y="102791"/>
                    <a:pt x="120585" y="98075"/>
                    <a:pt x="102507" y="103184"/>
                  </a:cubicBezTo>
                  <a:close/>
                  <a:moveTo>
                    <a:pt x="208621" y="124014"/>
                  </a:moveTo>
                  <a:cubicBezTo>
                    <a:pt x="231416" y="124407"/>
                    <a:pt x="251067" y="105935"/>
                    <a:pt x="251853" y="82354"/>
                  </a:cubicBezTo>
                  <a:cubicBezTo>
                    <a:pt x="252638" y="59166"/>
                    <a:pt x="234560" y="39908"/>
                    <a:pt x="210979" y="38729"/>
                  </a:cubicBezTo>
                  <a:cubicBezTo>
                    <a:pt x="187398" y="37550"/>
                    <a:pt x="166961" y="56808"/>
                    <a:pt x="166961" y="81175"/>
                  </a:cubicBezTo>
                  <a:cubicBezTo>
                    <a:pt x="166568" y="104363"/>
                    <a:pt x="185040" y="123621"/>
                    <a:pt x="208621" y="124014"/>
                  </a:cubicBezTo>
                  <a:close/>
                  <a:moveTo>
                    <a:pt x="81677" y="688777"/>
                  </a:moveTo>
                  <a:cubicBezTo>
                    <a:pt x="57703" y="689170"/>
                    <a:pt x="39624" y="708428"/>
                    <a:pt x="40017" y="732009"/>
                  </a:cubicBezTo>
                  <a:cubicBezTo>
                    <a:pt x="40803" y="755590"/>
                    <a:pt x="60061" y="773668"/>
                    <a:pt x="83642" y="773275"/>
                  </a:cubicBezTo>
                  <a:cubicBezTo>
                    <a:pt x="107223" y="772882"/>
                    <a:pt x="125695" y="753625"/>
                    <a:pt x="125302" y="730044"/>
                  </a:cubicBezTo>
                  <a:cubicBezTo>
                    <a:pt x="124908" y="706070"/>
                    <a:pt x="105651" y="687991"/>
                    <a:pt x="81677" y="688777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9F98646-BD83-8EAA-3371-5988664E11EF}"/>
                </a:ext>
              </a:extLst>
            </p:cNvPr>
            <p:cNvSpPr/>
            <p:nvPr/>
          </p:nvSpPr>
          <p:spPr>
            <a:xfrm>
              <a:off x="4358113" y="2776802"/>
              <a:ext cx="734275" cy="324079"/>
            </a:xfrm>
            <a:custGeom>
              <a:avLst/>
              <a:gdLst>
                <a:gd name="connsiteX0" fmla="*/ 102707 w 734275"/>
                <a:gd name="connsiteY0" fmla="*/ 221059 h 324079"/>
                <a:gd name="connsiteX1" fmla="*/ 571574 w 734275"/>
                <a:gd name="connsiteY1" fmla="*/ 221059 h 324079"/>
                <a:gd name="connsiteX2" fmla="*/ 652535 w 734275"/>
                <a:gd name="connsiteY2" fmla="*/ 160534 h 324079"/>
                <a:gd name="connsiteX3" fmla="*/ 733103 w 734275"/>
                <a:gd name="connsiteY3" fmla="*/ 227347 h 324079"/>
                <a:gd name="connsiteX4" fmla="*/ 679260 w 734275"/>
                <a:gd name="connsiteY4" fmla="*/ 319313 h 324079"/>
                <a:gd name="connsiteX5" fmla="*/ 580614 w 734275"/>
                <a:gd name="connsiteY5" fmla="*/ 280797 h 324079"/>
                <a:gd name="connsiteX6" fmla="*/ 549565 w 734275"/>
                <a:gd name="connsiteY6" fmla="*/ 262325 h 324079"/>
                <a:gd name="connsiteX7" fmla="*/ 93667 w 734275"/>
                <a:gd name="connsiteY7" fmla="*/ 260360 h 324079"/>
                <a:gd name="connsiteX8" fmla="*/ 62619 w 734275"/>
                <a:gd name="connsiteY8" fmla="*/ 229312 h 324079"/>
                <a:gd name="connsiteX9" fmla="*/ 62619 w 734275"/>
                <a:gd name="connsiteY9" fmla="*/ 209661 h 324079"/>
                <a:gd name="connsiteX10" fmla="*/ 32750 w 734275"/>
                <a:gd name="connsiteY10" fmla="*/ 145207 h 324079"/>
                <a:gd name="connsiteX11" fmla="*/ 5632 w 734275"/>
                <a:gd name="connsiteY11" fmla="*/ 53241 h 324079"/>
                <a:gd name="connsiteX12" fmla="*/ 88558 w 734275"/>
                <a:gd name="connsiteY12" fmla="*/ 184 h 324079"/>
                <a:gd name="connsiteX13" fmla="*/ 161659 w 734275"/>
                <a:gd name="connsiteY13" fmla="*/ 61102 h 324079"/>
                <a:gd name="connsiteX14" fmla="*/ 125501 w 734275"/>
                <a:gd name="connsiteY14" fmla="*/ 150709 h 324079"/>
                <a:gd name="connsiteX15" fmla="*/ 102314 w 734275"/>
                <a:gd name="connsiteY15" fmla="*/ 192762 h 324079"/>
                <a:gd name="connsiteX16" fmla="*/ 102707 w 734275"/>
                <a:gd name="connsiteY16" fmla="*/ 221059 h 324079"/>
                <a:gd name="connsiteX17" fmla="*/ 694195 w 734275"/>
                <a:gd name="connsiteY17" fmla="*/ 241103 h 324079"/>
                <a:gd name="connsiteX18" fmla="*/ 651356 w 734275"/>
                <a:gd name="connsiteY18" fmla="*/ 200229 h 324079"/>
                <a:gd name="connsiteX19" fmla="*/ 609697 w 734275"/>
                <a:gd name="connsiteY19" fmla="*/ 242675 h 324079"/>
                <a:gd name="connsiteX20" fmla="*/ 652928 w 734275"/>
                <a:gd name="connsiteY20" fmla="*/ 283548 h 324079"/>
                <a:gd name="connsiteX21" fmla="*/ 694195 w 734275"/>
                <a:gd name="connsiteY21" fmla="*/ 241103 h 324079"/>
                <a:gd name="connsiteX22" fmla="*/ 124322 w 734275"/>
                <a:gd name="connsiteY22" fmla="*/ 80359 h 324079"/>
                <a:gd name="connsiteX23" fmla="*/ 81484 w 734275"/>
                <a:gd name="connsiteY23" fmla="*/ 39093 h 324079"/>
                <a:gd name="connsiteX24" fmla="*/ 40610 w 734275"/>
                <a:gd name="connsiteY24" fmla="*/ 82324 h 324079"/>
                <a:gd name="connsiteX25" fmla="*/ 83449 w 734275"/>
                <a:gd name="connsiteY25" fmla="*/ 123984 h 324079"/>
                <a:gd name="connsiteX26" fmla="*/ 124322 w 734275"/>
                <a:gd name="connsiteY26" fmla="*/ 80359 h 32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4275" h="324079">
                  <a:moveTo>
                    <a:pt x="102707" y="221059"/>
                  </a:moveTo>
                  <a:cubicBezTo>
                    <a:pt x="260699" y="221059"/>
                    <a:pt x="415547" y="221059"/>
                    <a:pt x="571574" y="221059"/>
                  </a:cubicBezTo>
                  <a:cubicBezTo>
                    <a:pt x="585330" y="184115"/>
                    <a:pt x="610090" y="160534"/>
                    <a:pt x="652535" y="160534"/>
                  </a:cubicBezTo>
                  <a:cubicBezTo>
                    <a:pt x="693016" y="160534"/>
                    <a:pt x="726029" y="188046"/>
                    <a:pt x="733103" y="227347"/>
                  </a:cubicBezTo>
                  <a:cubicBezTo>
                    <a:pt x="739785" y="267435"/>
                    <a:pt x="717383" y="305950"/>
                    <a:pt x="679260" y="319313"/>
                  </a:cubicBezTo>
                  <a:cubicBezTo>
                    <a:pt x="641138" y="332675"/>
                    <a:pt x="597906" y="317348"/>
                    <a:pt x="580614" y="280797"/>
                  </a:cubicBezTo>
                  <a:cubicBezTo>
                    <a:pt x="573539" y="265470"/>
                    <a:pt x="564893" y="262325"/>
                    <a:pt x="549565" y="262325"/>
                  </a:cubicBezTo>
                  <a:cubicBezTo>
                    <a:pt x="397468" y="262325"/>
                    <a:pt x="245764" y="261146"/>
                    <a:pt x="93667" y="260360"/>
                  </a:cubicBezTo>
                  <a:cubicBezTo>
                    <a:pt x="67335" y="260360"/>
                    <a:pt x="63012" y="255644"/>
                    <a:pt x="62619" y="229312"/>
                  </a:cubicBezTo>
                  <a:cubicBezTo>
                    <a:pt x="62619" y="222631"/>
                    <a:pt x="62619" y="216343"/>
                    <a:pt x="62619" y="209661"/>
                  </a:cubicBezTo>
                  <a:cubicBezTo>
                    <a:pt x="63012" y="183329"/>
                    <a:pt x="66156" y="160141"/>
                    <a:pt x="32750" y="145207"/>
                  </a:cubicBezTo>
                  <a:cubicBezTo>
                    <a:pt x="1309" y="131058"/>
                    <a:pt x="-6945" y="87041"/>
                    <a:pt x="5632" y="53241"/>
                  </a:cubicBezTo>
                  <a:cubicBezTo>
                    <a:pt x="18601" y="18263"/>
                    <a:pt x="50435" y="-2174"/>
                    <a:pt x="88558" y="184"/>
                  </a:cubicBezTo>
                  <a:cubicBezTo>
                    <a:pt x="123536" y="2149"/>
                    <a:pt x="152620" y="26516"/>
                    <a:pt x="161659" y="61102"/>
                  </a:cubicBezTo>
                  <a:cubicBezTo>
                    <a:pt x="170698" y="95294"/>
                    <a:pt x="156943" y="136168"/>
                    <a:pt x="125501" y="150709"/>
                  </a:cubicBezTo>
                  <a:cubicBezTo>
                    <a:pt x="104279" y="160534"/>
                    <a:pt x="100348" y="173111"/>
                    <a:pt x="102314" y="192762"/>
                  </a:cubicBezTo>
                  <a:cubicBezTo>
                    <a:pt x="103493" y="201015"/>
                    <a:pt x="102707" y="209268"/>
                    <a:pt x="102707" y="221059"/>
                  </a:cubicBezTo>
                  <a:close/>
                  <a:moveTo>
                    <a:pt x="694195" y="241103"/>
                  </a:moveTo>
                  <a:cubicBezTo>
                    <a:pt x="693802" y="217129"/>
                    <a:pt x="675723" y="199836"/>
                    <a:pt x="651356" y="200229"/>
                  </a:cubicBezTo>
                  <a:cubicBezTo>
                    <a:pt x="626989" y="200622"/>
                    <a:pt x="609304" y="218701"/>
                    <a:pt x="609697" y="242675"/>
                  </a:cubicBezTo>
                  <a:cubicBezTo>
                    <a:pt x="610090" y="266649"/>
                    <a:pt x="628168" y="283941"/>
                    <a:pt x="652928" y="283548"/>
                  </a:cubicBezTo>
                  <a:cubicBezTo>
                    <a:pt x="677295" y="283155"/>
                    <a:pt x="694588" y="265470"/>
                    <a:pt x="694195" y="241103"/>
                  </a:cubicBezTo>
                  <a:close/>
                  <a:moveTo>
                    <a:pt x="124322" y="80359"/>
                  </a:moveTo>
                  <a:cubicBezTo>
                    <a:pt x="123929" y="56385"/>
                    <a:pt x="105458" y="38700"/>
                    <a:pt x="81484" y="39093"/>
                  </a:cubicBezTo>
                  <a:cubicBezTo>
                    <a:pt x="57510" y="39486"/>
                    <a:pt x="40217" y="57564"/>
                    <a:pt x="40610" y="82324"/>
                  </a:cubicBezTo>
                  <a:cubicBezTo>
                    <a:pt x="41003" y="106298"/>
                    <a:pt x="59868" y="124377"/>
                    <a:pt x="83449" y="123984"/>
                  </a:cubicBezTo>
                  <a:cubicBezTo>
                    <a:pt x="107030" y="123591"/>
                    <a:pt x="124715" y="104726"/>
                    <a:pt x="124322" y="80359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4A8592C-0405-7221-2C2E-403C5092586D}"/>
                </a:ext>
              </a:extLst>
            </p:cNvPr>
            <p:cNvSpPr/>
            <p:nvPr/>
          </p:nvSpPr>
          <p:spPr>
            <a:xfrm>
              <a:off x="7048357" y="4009827"/>
              <a:ext cx="639210" cy="543589"/>
            </a:xfrm>
            <a:custGeom>
              <a:avLst/>
              <a:gdLst>
                <a:gd name="connsiteX0" fmla="*/ 535758 w 639210"/>
                <a:gd name="connsiteY0" fmla="*/ 380095 h 543589"/>
                <a:gd name="connsiteX1" fmla="*/ 535365 w 639210"/>
                <a:gd name="connsiteY1" fmla="*/ 274767 h 543589"/>
                <a:gd name="connsiteX2" fmla="*/ 526326 w 639210"/>
                <a:gd name="connsiteY2" fmla="*/ 259439 h 543589"/>
                <a:gd name="connsiteX3" fmla="*/ 290909 w 639210"/>
                <a:gd name="connsiteY3" fmla="*/ 106949 h 543589"/>
                <a:gd name="connsiteX4" fmla="*/ 284228 w 639210"/>
                <a:gd name="connsiteY4" fmla="*/ 103412 h 543589"/>
                <a:gd name="connsiteX5" fmla="*/ 166323 w 639210"/>
                <a:gd name="connsiteY5" fmla="*/ 103019 h 543589"/>
                <a:gd name="connsiteX6" fmla="*/ 155712 w 639210"/>
                <a:gd name="connsiteY6" fmla="*/ 117167 h 543589"/>
                <a:gd name="connsiteX7" fmla="*/ 62174 w 639210"/>
                <a:gd name="connsiteY7" fmla="*/ 161578 h 543589"/>
                <a:gd name="connsiteX8" fmla="*/ 78 w 639210"/>
                <a:gd name="connsiteY8" fmla="*/ 87298 h 543589"/>
                <a:gd name="connsiteX9" fmla="*/ 59423 w 639210"/>
                <a:gd name="connsiteY9" fmla="*/ 3193 h 543589"/>
                <a:gd name="connsiteX10" fmla="*/ 155712 w 639210"/>
                <a:gd name="connsiteY10" fmla="*/ 47604 h 543589"/>
                <a:gd name="connsiteX11" fmla="*/ 180472 w 639210"/>
                <a:gd name="connsiteY11" fmla="*/ 62931 h 543589"/>
                <a:gd name="connsiteX12" fmla="*/ 295625 w 639210"/>
                <a:gd name="connsiteY12" fmla="*/ 66468 h 543589"/>
                <a:gd name="connsiteX13" fmla="*/ 392307 w 639210"/>
                <a:gd name="connsiteY13" fmla="*/ 125421 h 543589"/>
                <a:gd name="connsiteX14" fmla="*/ 555802 w 639210"/>
                <a:gd name="connsiteY14" fmla="*/ 230356 h 543589"/>
                <a:gd name="connsiteX15" fmla="*/ 576238 w 639210"/>
                <a:gd name="connsiteY15" fmla="*/ 266906 h 543589"/>
                <a:gd name="connsiteX16" fmla="*/ 575845 w 639210"/>
                <a:gd name="connsiteY16" fmla="*/ 380095 h 543589"/>
                <a:gd name="connsiteX17" fmla="*/ 636763 w 639210"/>
                <a:gd name="connsiteY17" fmla="*/ 480314 h 543589"/>
                <a:gd name="connsiteX18" fmla="*/ 557373 w 639210"/>
                <a:gd name="connsiteY18" fmla="*/ 543589 h 543589"/>
                <a:gd name="connsiteX19" fmla="*/ 477199 w 639210"/>
                <a:gd name="connsiteY19" fmla="*/ 483458 h 543589"/>
                <a:gd name="connsiteX20" fmla="*/ 535758 w 639210"/>
                <a:gd name="connsiteY20" fmla="*/ 380095 h 543589"/>
                <a:gd name="connsiteX21" fmla="*/ 81825 w 639210"/>
                <a:gd name="connsiteY21" fmla="*/ 124242 h 543589"/>
                <a:gd name="connsiteX22" fmla="*/ 123484 w 639210"/>
                <a:gd name="connsiteY22" fmla="*/ 81796 h 543589"/>
                <a:gd name="connsiteX23" fmla="*/ 81432 w 639210"/>
                <a:gd name="connsiteY23" fmla="*/ 40136 h 543589"/>
                <a:gd name="connsiteX24" fmla="*/ 39772 w 639210"/>
                <a:gd name="connsiteY24" fmla="*/ 82582 h 543589"/>
                <a:gd name="connsiteX25" fmla="*/ 81825 w 639210"/>
                <a:gd name="connsiteY25" fmla="*/ 124242 h 543589"/>
                <a:gd name="connsiteX26" fmla="*/ 514142 w 639210"/>
                <a:gd name="connsiteY26" fmla="*/ 459091 h 543589"/>
                <a:gd name="connsiteX27" fmla="*/ 553837 w 639210"/>
                <a:gd name="connsiteY27" fmla="*/ 503895 h 543589"/>
                <a:gd name="connsiteX28" fmla="*/ 598247 w 639210"/>
                <a:gd name="connsiteY28" fmla="*/ 464200 h 543589"/>
                <a:gd name="connsiteX29" fmla="*/ 558553 w 639210"/>
                <a:gd name="connsiteY29" fmla="*/ 419789 h 543589"/>
                <a:gd name="connsiteX30" fmla="*/ 514142 w 639210"/>
                <a:gd name="connsiteY30" fmla="*/ 459091 h 54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9210" h="543589">
                  <a:moveTo>
                    <a:pt x="535758" y="380095"/>
                  </a:moveTo>
                  <a:cubicBezTo>
                    <a:pt x="535758" y="345509"/>
                    <a:pt x="536151" y="310138"/>
                    <a:pt x="535365" y="274767"/>
                  </a:cubicBezTo>
                  <a:cubicBezTo>
                    <a:pt x="535365" y="269658"/>
                    <a:pt x="531042" y="262583"/>
                    <a:pt x="526326" y="259439"/>
                  </a:cubicBezTo>
                  <a:cubicBezTo>
                    <a:pt x="448115" y="208347"/>
                    <a:pt x="369512" y="157648"/>
                    <a:pt x="290909" y="106949"/>
                  </a:cubicBezTo>
                  <a:cubicBezTo>
                    <a:pt x="288551" y="105377"/>
                    <a:pt x="286586" y="103412"/>
                    <a:pt x="284228" y="103412"/>
                  </a:cubicBezTo>
                  <a:cubicBezTo>
                    <a:pt x="244926" y="103019"/>
                    <a:pt x="205625" y="102233"/>
                    <a:pt x="166323" y="103019"/>
                  </a:cubicBezTo>
                  <a:cubicBezTo>
                    <a:pt x="162786" y="103019"/>
                    <a:pt x="158463" y="112058"/>
                    <a:pt x="155712" y="117167"/>
                  </a:cubicBezTo>
                  <a:cubicBezTo>
                    <a:pt x="138419" y="152539"/>
                    <a:pt x="101868" y="170224"/>
                    <a:pt x="62174" y="161578"/>
                  </a:cubicBezTo>
                  <a:cubicBezTo>
                    <a:pt x="27589" y="154111"/>
                    <a:pt x="1650" y="122670"/>
                    <a:pt x="78" y="87298"/>
                  </a:cubicBezTo>
                  <a:cubicBezTo>
                    <a:pt x="-1495" y="46032"/>
                    <a:pt x="20907" y="13804"/>
                    <a:pt x="59423" y="3193"/>
                  </a:cubicBezTo>
                  <a:cubicBezTo>
                    <a:pt x="98331" y="-7812"/>
                    <a:pt x="139991" y="10267"/>
                    <a:pt x="155712" y="47604"/>
                  </a:cubicBezTo>
                  <a:cubicBezTo>
                    <a:pt x="161214" y="60573"/>
                    <a:pt x="167895" y="62931"/>
                    <a:pt x="180472" y="62931"/>
                  </a:cubicBezTo>
                  <a:cubicBezTo>
                    <a:pt x="218987" y="62538"/>
                    <a:pt x="259861" y="55857"/>
                    <a:pt x="295625" y="66468"/>
                  </a:cubicBezTo>
                  <a:cubicBezTo>
                    <a:pt x="330604" y="76687"/>
                    <a:pt x="360080" y="104984"/>
                    <a:pt x="392307" y="125421"/>
                  </a:cubicBezTo>
                  <a:cubicBezTo>
                    <a:pt x="446936" y="160399"/>
                    <a:pt x="500780" y="196164"/>
                    <a:pt x="555802" y="230356"/>
                  </a:cubicBezTo>
                  <a:cubicBezTo>
                    <a:pt x="569950" y="239395"/>
                    <a:pt x="576631" y="249221"/>
                    <a:pt x="576238" y="266906"/>
                  </a:cubicBezTo>
                  <a:cubicBezTo>
                    <a:pt x="575059" y="304636"/>
                    <a:pt x="575845" y="342758"/>
                    <a:pt x="575845" y="380095"/>
                  </a:cubicBezTo>
                  <a:cubicBezTo>
                    <a:pt x="626937" y="405641"/>
                    <a:pt x="646588" y="438261"/>
                    <a:pt x="636763" y="480314"/>
                  </a:cubicBezTo>
                  <a:cubicBezTo>
                    <a:pt x="628116" y="518043"/>
                    <a:pt x="595889" y="543589"/>
                    <a:pt x="557373" y="543589"/>
                  </a:cubicBezTo>
                  <a:cubicBezTo>
                    <a:pt x="519251" y="543589"/>
                    <a:pt x="486238" y="518829"/>
                    <a:pt x="477199" y="483458"/>
                  </a:cubicBezTo>
                  <a:cubicBezTo>
                    <a:pt x="465801" y="439440"/>
                    <a:pt x="484273" y="406820"/>
                    <a:pt x="535758" y="380095"/>
                  </a:cubicBezTo>
                  <a:close/>
                  <a:moveTo>
                    <a:pt x="81825" y="124242"/>
                  </a:moveTo>
                  <a:cubicBezTo>
                    <a:pt x="106192" y="124242"/>
                    <a:pt x="123484" y="106556"/>
                    <a:pt x="123484" y="81796"/>
                  </a:cubicBezTo>
                  <a:cubicBezTo>
                    <a:pt x="123484" y="57429"/>
                    <a:pt x="105799" y="39743"/>
                    <a:pt x="81432" y="40136"/>
                  </a:cubicBezTo>
                  <a:cubicBezTo>
                    <a:pt x="57458" y="40136"/>
                    <a:pt x="39772" y="58215"/>
                    <a:pt x="39772" y="82582"/>
                  </a:cubicBezTo>
                  <a:cubicBezTo>
                    <a:pt x="39379" y="106556"/>
                    <a:pt x="57065" y="124242"/>
                    <a:pt x="81825" y="124242"/>
                  </a:cubicBezTo>
                  <a:close/>
                  <a:moveTo>
                    <a:pt x="514142" y="459091"/>
                  </a:moveTo>
                  <a:cubicBezTo>
                    <a:pt x="512963" y="483458"/>
                    <a:pt x="529862" y="502323"/>
                    <a:pt x="553837" y="503895"/>
                  </a:cubicBezTo>
                  <a:cubicBezTo>
                    <a:pt x="577810" y="505074"/>
                    <a:pt x="597068" y="487781"/>
                    <a:pt x="598247" y="464200"/>
                  </a:cubicBezTo>
                  <a:cubicBezTo>
                    <a:pt x="599426" y="439833"/>
                    <a:pt x="582919" y="420969"/>
                    <a:pt x="558553" y="419789"/>
                  </a:cubicBezTo>
                  <a:cubicBezTo>
                    <a:pt x="534186" y="418217"/>
                    <a:pt x="515321" y="435117"/>
                    <a:pt x="514142" y="459091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7C64EC7-5D3F-8B48-DB47-6BB467310197}"/>
                </a:ext>
              </a:extLst>
            </p:cNvPr>
            <p:cNvSpPr/>
            <p:nvPr/>
          </p:nvSpPr>
          <p:spPr>
            <a:xfrm>
              <a:off x="4206712" y="2586692"/>
              <a:ext cx="791364" cy="166574"/>
            </a:xfrm>
            <a:custGeom>
              <a:avLst/>
              <a:gdLst>
                <a:gd name="connsiteX0" fmla="*/ 162535 w 791364"/>
                <a:gd name="connsiteY0" fmla="*/ 63350 h 166574"/>
                <a:gd name="connsiteX1" fmla="*/ 465550 w 791364"/>
                <a:gd name="connsiteY1" fmla="*/ 63350 h 166574"/>
                <a:gd name="connsiteX2" fmla="*/ 614896 w 791364"/>
                <a:gd name="connsiteY2" fmla="*/ 62564 h 166574"/>
                <a:gd name="connsiteX3" fmla="*/ 634940 w 791364"/>
                <a:gd name="connsiteY3" fmla="*/ 49595 h 166574"/>
                <a:gd name="connsiteX4" fmla="*/ 730050 w 791364"/>
                <a:gd name="connsiteY4" fmla="*/ 2433 h 166574"/>
                <a:gd name="connsiteX5" fmla="*/ 791360 w 791364"/>
                <a:gd name="connsiteY5" fmla="*/ 81429 h 166574"/>
                <a:gd name="connsiteX6" fmla="*/ 729657 w 791364"/>
                <a:gd name="connsiteY6" fmla="*/ 161997 h 166574"/>
                <a:gd name="connsiteX7" fmla="*/ 635726 w 791364"/>
                <a:gd name="connsiteY7" fmla="*/ 116014 h 166574"/>
                <a:gd name="connsiteX8" fmla="*/ 615682 w 791364"/>
                <a:gd name="connsiteY8" fmla="*/ 102652 h 166574"/>
                <a:gd name="connsiteX9" fmla="*/ 175505 w 791364"/>
                <a:gd name="connsiteY9" fmla="*/ 104224 h 166574"/>
                <a:gd name="connsiteX10" fmla="*/ 155854 w 791364"/>
                <a:gd name="connsiteY10" fmla="*/ 118372 h 166574"/>
                <a:gd name="connsiteX11" fmla="*/ 61924 w 791364"/>
                <a:gd name="connsiteY11" fmla="*/ 163962 h 166574"/>
                <a:gd name="connsiteX12" fmla="*/ 220 w 791364"/>
                <a:gd name="connsiteY12" fmla="*/ 75927 h 166574"/>
                <a:gd name="connsiteX13" fmla="*/ 72928 w 791364"/>
                <a:gd name="connsiteY13" fmla="*/ 2826 h 166574"/>
                <a:gd name="connsiteX14" fmla="*/ 154282 w 791364"/>
                <a:gd name="connsiteY14" fmla="*/ 46844 h 166574"/>
                <a:gd name="connsiteX15" fmla="*/ 162535 w 791364"/>
                <a:gd name="connsiteY15" fmla="*/ 63350 h 166574"/>
                <a:gd name="connsiteX16" fmla="*/ 709220 w 791364"/>
                <a:gd name="connsiteY16" fmla="*/ 39769 h 166574"/>
                <a:gd name="connsiteX17" fmla="*/ 668346 w 791364"/>
                <a:gd name="connsiteY17" fmla="*/ 82215 h 166574"/>
                <a:gd name="connsiteX18" fmla="*/ 710792 w 791364"/>
                <a:gd name="connsiteY18" fmla="*/ 123482 h 166574"/>
                <a:gd name="connsiteX19" fmla="*/ 751666 w 791364"/>
                <a:gd name="connsiteY19" fmla="*/ 81036 h 166574"/>
                <a:gd name="connsiteX20" fmla="*/ 709220 w 791364"/>
                <a:gd name="connsiteY20" fmla="*/ 39769 h 166574"/>
                <a:gd name="connsiteX21" fmla="*/ 123234 w 791364"/>
                <a:gd name="connsiteY21" fmla="*/ 83394 h 166574"/>
                <a:gd name="connsiteX22" fmla="*/ 80788 w 791364"/>
                <a:gd name="connsiteY22" fmla="*/ 41341 h 166574"/>
                <a:gd name="connsiteX23" fmla="*/ 39522 w 791364"/>
                <a:gd name="connsiteY23" fmla="*/ 84573 h 166574"/>
                <a:gd name="connsiteX24" fmla="*/ 81967 w 791364"/>
                <a:gd name="connsiteY24" fmla="*/ 126626 h 166574"/>
                <a:gd name="connsiteX25" fmla="*/ 123234 w 791364"/>
                <a:gd name="connsiteY25" fmla="*/ 83394 h 16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1364" h="166574">
                  <a:moveTo>
                    <a:pt x="162535" y="63350"/>
                  </a:moveTo>
                  <a:cubicBezTo>
                    <a:pt x="263933" y="63350"/>
                    <a:pt x="364545" y="63350"/>
                    <a:pt x="465550" y="63350"/>
                  </a:cubicBezTo>
                  <a:cubicBezTo>
                    <a:pt x="515463" y="63350"/>
                    <a:pt x="564983" y="62564"/>
                    <a:pt x="614896" y="62564"/>
                  </a:cubicBezTo>
                  <a:cubicBezTo>
                    <a:pt x="625115" y="62564"/>
                    <a:pt x="630617" y="60206"/>
                    <a:pt x="634940" y="49595"/>
                  </a:cubicBezTo>
                  <a:cubicBezTo>
                    <a:pt x="651054" y="11472"/>
                    <a:pt x="689962" y="-7000"/>
                    <a:pt x="730050" y="2433"/>
                  </a:cubicBezTo>
                  <a:cubicBezTo>
                    <a:pt x="765814" y="10686"/>
                    <a:pt x="790967" y="42913"/>
                    <a:pt x="791360" y="81429"/>
                  </a:cubicBezTo>
                  <a:cubicBezTo>
                    <a:pt x="791753" y="120730"/>
                    <a:pt x="766600" y="153351"/>
                    <a:pt x="729657" y="161997"/>
                  </a:cubicBezTo>
                  <a:cubicBezTo>
                    <a:pt x="690748" y="171429"/>
                    <a:pt x="652233" y="152958"/>
                    <a:pt x="635726" y="116014"/>
                  </a:cubicBezTo>
                  <a:cubicBezTo>
                    <a:pt x="631403" y="105796"/>
                    <a:pt x="626294" y="102652"/>
                    <a:pt x="615682" y="102652"/>
                  </a:cubicBezTo>
                  <a:cubicBezTo>
                    <a:pt x="469088" y="103438"/>
                    <a:pt x="322493" y="104224"/>
                    <a:pt x="175505" y="104224"/>
                  </a:cubicBezTo>
                  <a:cubicBezTo>
                    <a:pt x="164108" y="104224"/>
                    <a:pt x="160177" y="108940"/>
                    <a:pt x="155854" y="118372"/>
                  </a:cubicBezTo>
                  <a:cubicBezTo>
                    <a:pt x="139348" y="155316"/>
                    <a:pt x="100439" y="173788"/>
                    <a:pt x="61924" y="163962"/>
                  </a:cubicBezTo>
                  <a:cubicBezTo>
                    <a:pt x="20657" y="153351"/>
                    <a:pt x="-2531" y="119944"/>
                    <a:pt x="220" y="75927"/>
                  </a:cubicBezTo>
                  <a:cubicBezTo>
                    <a:pt x="2578" y="38197"/>
                    <a:pt x="32840" y="7542"/>
                    <a:pt x="72928" y="2826"/>
                  </a:cubicBezTo>
                  <a:cubicBezTo>
                    <a:pt x="105155" y="-1104"/>
                    <a:pt x="138955" y="16974"/>
                    <a:pt x="154282" y="46844"/>
                  </a:cubicBezTo>
                  <a:cubicBezTo>
                    <a:pt x="157426" y="51953"/>
                    <a:pt x="159784" y="57848"/>
                    <a:pt x="162535" y="63350"/>
                  </a:cubicBezTo>
                  <a:close/>
                  <a:moveTo>
                    <a:pt x="709220" y="39769"/>
                  </a:moveTo>
                  <a:cubicBezTo>
                    <a:pt x="684460" y="40162"/>
                    <a:pt x="667953" y="57455"/>
                    <a:pt x="668346" y="82215"/>
                  </a:cubicBezTo>
                  <a:cubicBezTo>
                    <a:pt x="668740" y="106975"/>
                    <a:pt x="686032" y="123482"/>
                    <a:pt x="710792" y="123482"/>
                  </a:cubicBezTo>
                  <a:cubicBezTo>
                    <a:pt x="735159" y="123089"/>
                    <a:pt x="752059" y="105796"/>
                    <a:pt x="751666" y="81036"/>
                  </a:cubicBezTo>
                  <a:cubicBezTo>
                    <a:pt x="751666" y="56276"/>
                    <a:pt x="734373" y="39769"/>
                    <a:pt x="709220" y="39769"/>
                  </a:cubicBezTo>
                  <a:close/>
                  <a:moveTo>
                    <a:pt x="123234" y="83394"/>
                  </a:moveTo>
                  <a:cubicBezTo>
                    <a:pt x="123234" y="59420"/>
                    <a:pt x="104762" y="40948"/>
                    <a:pt x="80788" y="41341"/>
                  </a:cubicBezTo>
                  <a:cubicBezTo>
                    <a:pt x="57207" y="41734"/>
                    <a:pt x="39129" y="60206"/>
                    <a:pt x="39522" y="84573"/>
                  </a:cubicBezTo>
                  <a:cubicBezTo>
                    <a:pt x="39915" y="108547"/>
                    <a:pt x="58386" y="127019"/>
                    <a:pt x="81967" y="126626"/>
                  </a:cubicBezTo>
                  <a:cubicBezTo>
                    <a:pt x="105941" y="126233"/>
                    <a:pt x="123627" y="107761"/>
                    <a:pt x="123234" y="83394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6E457D1-C55D-E1EA-18CC-AE07545C3385}"/>
                </a:ext>
              </a:extLst>
            </p:cNvPr>
            <p:cNvSpPr/>
            <p:nvPr/>
          </p:nvSpPr>
          <p:spPr>
            <a:xfrm>
              <a:off x="6986044" y="4455085"/>
              <a:ext cx="480645" cy="448857"/>
            </a:xfrm>
            <a:custGeom>
              <a:avLst/>
              <a:gdLst>
                <a:gd name="connsiteX0" fmla="*/ 229029 w 480645"/>
                <a:gd name="connsiteY0" fmla="*/ 385626 h 448857"/>
                <a:gd name="connsiteX1" fmla="*/ 203483 w 480645"/>
                <a:gd name="connsiteY1" fmla="*/ 385626 h 448857"/>
                <a:gd name="connsiteX2" fmla="*/ 148068 w 480645"/>
                <a:gd name="connsiteY2" fmla="*/ 413530 h 448857"/>
                <a:gd name="connsiteX3" fmla="*/ 53351 w 480645"/>
                <a:gd name="connsiteY3" fmla="*/ 443399 h 448857"/>
                <a:gd name="connsiteX4" fmla="*/ 294 w 480645"/>
                <a:gd name="connsiteY4" fmla="*/ 360080 h 448857"/>
                <a:gd name="connsiteX5" fmla="*/ 63962 w 480645"/>
                <a:gd name="connsiteY5" fmla="*/ 286979 h 448857"/>
                <a:gd name="connsiteX6" fmla="*/ 155535 w 480645"/>
                <a:gd name="connsiteY6" fmla="*/ 330604 h 448857"/>
                <a:gd name="connsiteX7" fmla="*/ 181474 w 480645"/>
                <a:gd name="connsiteY7" fmla="*/ 346717 h 448857"/>
                <a:gd name="connsiteX8" fmla="*/ 282872 w 480645"/>
                <a:gd name="connsiteY8" fmla="*/ 343573 h 448857"/>
                <a:gd name="connsiteX9" fmla="*/ 365798 w 480645"/>
                <a:gd name="connsiteY9" fmla="*/ 288944 h 448857"/>
                <a:gd name="connsiteX10" fmla="*/ 379554 w 480645"/>
                <a:gd name="connsiteY10" fmla="*/ 261433 h 448857"/>
                <a:gd name="connsiteX11" fmla="*/ 379554 w 480645"/>
                <a:gd name="connsiteY11" fmla="*/ 182830 h 448857"/>
                <a:gd name="connsiteX12" fmla="*/ 362261 w 480645"/>
                <a:gd name="connsiteY12" fmla="*/ 154926 h 448857"/>
                <a:gd name="connsiteX13" fmla="*/ 318636 w 480645"/>
                <a:gd name="connsiteY13" fmla="*/ 63353 h 448857"/>
                <a:gd name="connsiteX14" fmla="*/ 394488 w 480645"/>
                <a:gd name="connsiteY14" fmla="*/ 78 h 448857"/>
                <a:gd name="connsiteX15" fmla="*/ 476628 w 480645"/>
                <a:gd name="connsiteY15" fmla="*/ 57065 h 448857"/>
                <a:gd name="connsiteX16" fmla="*/ 433790 w 480645"/>
                <a:gd name="connsiteY16" fmla="*/ 155712 h 448857"/>
                <a:gd name="connsiteX17" fmla="*/ 418855 w 480645"/>
                <a:gd name="connsiteY17" fmla="*/ 178900 h 448857"/>
                <a:gd name="connsiteX18" fmla="*/ 419641 w 480645"/>
                <a:gd name="connsiteY18" fmla="*/ 269293 h 448857"/>
                <a:gd name="connsiteX19" fmla="*/ 394095 w 480645"/>
                <a:gd name="connsiteY19" fmla="*/ 317634 h 448857"/>
                <a:gd name="connsiteX20" fmla="*/ 323352 w 480645"/>
                <a:gd name="connsiteY20" fmla="*/ 367154 h 448857"/>
                <a:gd name="connsiteX21" fmla="*/ 262042 w 480645"/>
                <a:gd name="connsiteY21" fmla="*/ 386412 h 448857"/>
                <a:gd name="connsiteX22" fmla="*/ 229029 w 480645"/>
                <a:gd name="connsiteY22" fmla="*/ 385626 h 448857"/>
                <a:gd name="connsiteX23" fmla="*/ 82041 w 480645"/>
                <a:gd name="connsiteY23" fmla="*/ 408421 h 448857"/>
                <a:gd name="connsiteX24" fmla="*/ 125273 w 480645"/>
                <a:gd name="connsiteY24" fmla="*/ 367154 h 448857"/>
                <a:gd name="connsiteX25" fmla="*/ 83220 w 480645"/>
                <a:gd name="connsiteY25" fmla="*/ 324709 h 448857"/>
                <a:gd name="connsiteX26" fmla="*/ 39988 w 480645"/>
                <a:gd name="connsiteY26" fmla="*/ 365975 h 448857"/>
                <a:gd name="connsiteX27" fmla="*/ 82041 w 480645"/>
                <a:gd name="connsiteY27" fmla="*/ 408421 h 448857"/>
                <a:gd name="connsiteX28" fmla="*/ 440471 w 480645"/>
                <a:gd name="connsiteY28" fmla="*/ 81039 h 448857"/>
                <a:gd name="connsiteX29" fmla="*/ 398025 w 480645"/>
                <a:gd name="connsiteY29" fmla="*/ 39379 h 448857"/>
                <a:gd name="connsiteX30" fmla="*/ 356759 w 480645"/>
                <a:gd name="connsiteY30" fmla="*/ 82611 h 448857"/>
                <a:gd name="connsiteX31" fmla="*/ 399204 w 480645"/>
                <a:gd name="connsiteY31" fmla="*/ 124664 h 448857"/>
                <a:gd name="connsiteX32" fmla="*/ 440471 w 480645"/>
                <a:gd name="connsiteY32" fmla="*/ 81039 h 4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45" h="448857">
                  <a:moveTo>
                    <a:pt x="229029" y="385626"/>
                  </a:moveTo>
                  <a:cubicBezTo>
                    <a:pt x="220382" y="385626"/>
                    <a:pt x="211736" y="386412"/>
                    <a:pt x="203483" y="385626"/>
                  </a:cubicBezTo>
                  <a:cubicBezTo>
                    <a:pt x="179116" y="382875"/>
                    <a:pt x="161430" y="386412"/>
                    <a:pt x="148068" y="413530"/>
                  </a:cubicBezTo>
                  <a:cubicBezTo>
                    <a:pt x="131954" y="446150"/>
                    <a:pt x="89115" y="456369"/>
                    <a:pt x="53351" y="443399"/>
                  </a:cubicBezTo>
                  <a:cubicBezTo>
                    <a:pt x="19551" y="431216"/>
                    <a:pt x="-2850" y="395844"/>
                    <a:pt x="294" y="360080"/>
                  </a:cubicBezTo>
                  <a:cubicBezTo>
                    <a:pt x="3438" y="323923"/>
                    <a:pt x="30163" y="293267"/>
                    <a:pt x="63962" y="286979"/>
                  </a:cubicBezTo>
                  <a:cubicBezTo>
                    <a:pt x="103264" y="279512"/>
                    <a:pt x="140993" y="296019"/>
                    <a:pt x="155535" y="330604"/>
                  </a:cubicBezTo>
                  <a:cubicBezTo>
                    <a:pt x="161430" y="344359"/>
                    <a:pt x="168504" y="347111"/>
                    <a:pt x="181474" y="346717"/>
                  </a:cubicBezTo>
                  <a:cubicBezTo>
                    <a:pt x="215273" y="345931"/>
                    <a:pt x="251824" y="353399"/>
                    <a:pt x="282872" y="343573"/>
                  </a:cubicBezTo>
                  <a:cubicBezTo>
                    <a:pt x="313134" y="334141"/>
                    <a:pt x="337894" y="307023"/>
                    <a:pt x="365798" y="288944"/>
                  </a:cubicBezTo>
                  <a:cubicBezTo>
                    <a:pt x="376803" y="281870"/>
                    <a:pt x="379947" y="273617"/>
                    <a:pt x="379554" y="261433"/>
                  </a:cubicBezTo>
                  <a:cubicBezTo>
                    <a:pt x="378768" y="235101"/>
                    <a:pt x="378375" y="209162"/>
                    <a:pt x="379554" y="182830"/>
                  </a:cubicBezTo>
                  <a:cubicBezTo>
                    <a:pt x="380340" y="168681"/>
                    <a:pt x="376410" y="161214"/>
                    <a:pt x="362261" y="154926"/>
                  </a:cubicBezTo>
                  <a:cubicBezTo>
                    <a:pt x="327283" y="139598"/>
                    <a:pt x="310383" y="101476"/>
                    <a:pt x="318636" y="63353"/>
                  </a:cubicBezTo>
                  <a:cubicBezTo>
                    <a:pt x="326104" y="28375"/>
                    <a:pt x="357938" y="2043"/>
                    <a:pt x="394488" y="78"/>
                  </a:cubicBezTo>
                  <a:cubicBezTo>
                    <a:pt x="432611" y="-1494"/>
                    <a:pt x="465231" y="20908"/>
                    <a:pt x="476628" y="57065"/>
                  </a:cubicBezTo>
                  <a:cubicBezTo>
                    <a:pt x="489205" y="96366"/>
                    <a:pt x="471519" y="138419"/>
                    <a:pt x="433790" y="155712"/>
                  </a:cubicBezTo>
                  <a:cubicBezTo>
                    <a:pt x="422392" y="160821"/>
                    <a:pt x="418462" y="166716"/>
                    <a:pt x="418855" y="178900"/>
                  </a:cubicBezTo>
                  <a:cubicBezTo>
                    <a:pt x="419641" y="209162"/>
                    <a:pt x="417676" y="239031"/>
                    <a:pt x="419641" y="269293"/>
                  </a:cubicBezTo>
                  <a:cubicBezTo>
                    <a:pt x="421213" y="291695"/>
                    <a:pt x="412960" y="305844"/>
                    <a:pt x="394095" y="317634"/>
                  </a:cubicBezTo>
                  <a:cubicBezTo>
                    <a:pt x="369728" y="332569"/>
                    <a:pt x="345754" y="349076"/>
                    <a:pt x="323352" y="367154"/>
                  </a:cubicBezTo>
                  <a:cubicBezTo>
                    <a:pt x="304881" y="382089"/>
                    <a:pt x="285623" y="388770"/>
                    <a:pt x="262042" y="386412"/>
                  </a:cubicBezTo>
                  <a:cubicBezTo>
                    <a:pt x="251038" y="384840"/>
                    <a:pt x="240033" y="385626"/>
                    <a:pt x="229029" y="385626"/>
                  </a:cubicBezTo>
                  <a:close/>
                  <a:moveTo>
                    <a:pt x="82041" y="408421"/>
                  </a:moveTo>
                  <a:cubicBezTo>
                    <a:pt x="106015" y="408814"/>
                    <a:pt x="124487" y="390735"/>
                    <a:pt x="125273" y="367154"/>
                  </a:cubicBezTo>
                  <a:cubicBezTo>
                    <a:pt x="126059" y="343573"/>
                    <a:pt x="107587" y="325102"/>
                    <a:pt x="83220" y="324709"/>
                  </a:cubicBezTo>
                  <a:cubicBezTo>
                    <a:pt x="58853" y="324315"/>
                    <a:pt x="40381" y="342001"/>
                    <a:pt x="39988" y="365975"/>
                  </a:cubicBezTo>
                  <a:cubicBezTo>
                    <a:pt x="39595" y="389163"/>
                    <a:pt x="58067" y="408028"/>
                    <a:pt x="82041" y="408421"/>
                  </a:cubicBezTo>
                  <a:close/>
                  <a:moveTo>
                    <a:pt x="440471" y="81039"/>
                  </a:moveTo>
                  <a:cubicBezTo>
                    <a:pt x="440471" y="57065"/>
                    <a:pt x="421999" y="38986"/>
                    <a:pt x="398025" y="39379"/>
                  </a:cubicBezTo>
                  <a:cubicBezTo>
                    <a:pt x="374052" y="39772"/>
                    <a:pt x="356759" y="58244"/>
                    <a:pt x="356759" y="82611"/>
                  </a:cubicBezTo>
                  <a:cubicBezTo>
                    <a:pt x="356759" y="106585"/>
                    <a:pt x="375231" y="124664"/>
                    <a:pt x="399204" y="124664"/>
                  </a:cubicBezTo>
                  <a:cubicBezTo>
                    <a:pt x="423178" y="123878"/>
                    <a:pt x="440864" y="105406"/>
                    <a:pt x="440471" y="81039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49DAF7-9A88-15BE-D9BC-EF820231288A}"/>
                </a:ext>
              </a:extLst>
            </p:cNvPr>
            <p:cNvSpPr/>
            <p:nvPr/>
          </p:nvSpPr>
          <p:spPr>
            <a:xfrm>
              <a:off x="5212659" y="2586284"/>
              <a:ext cx="704067" cy="166507"/>
            </a:xfrm>
            <a:custGeom>
              <a:avLst/>
              <a:gdLst>
                <a:gd name="connsiteX0" fmla="*/ 613104 w 704067"/>
                <a:gd name="connsiteY0" fmla="*/ 163584 h 166507"/>
                <a:gd name="connsiteX1" fmla="*/ 547078 w 704067"/>
                <a:gd name="connsiteY1" fmla="*/ 115636 h 166507"/>
                <a:gd name="connsiteX2" fmla="*/ 527034 w 704067"/>
                <a:gd name="connsiteY2" fmla="*/ 102274 h 166507"/>
                <a:gd name="connsiteX3" fmla="*/ 177250 w 704067"/>
                <a:gd name="connsiteY3" fmla="*/ 103846 h 166507"/>
                <a:gd name="connsiteX4" fmla="*/ 155634 w 704067"/>
                <a:gd name="connsiteY4" fmla="*/ 117995 h 166507"/>
                <a:gd name="connsiteX5" fmla="*/ 65634 w 704067"/>
                <a:gd name="connsiteY5" fmla="*/ 164763 h 166507"/>
                <a:gd name="connsiteX6" fmla="*/ 0 w 704067"/>
                <a:gd name="connsiteY6" fmla="*/ 83409 h 166507"/>
                <a:gd name="connsiteX7" fmla="*/ 65241 w 704067"/>
                <a:gd name="connsiteY7" fmla="*/ 4020 h 166507"/>
                <a:gd name="connsiteX8" fmla="*/ 155634 w 704067"/>
                <a:gd name="connsiteY8" fmla="*/ 50003 h 166507"/>
                <a:gd name="connsiteX9" fmla="*/ 178822 w 704067"/>
                <a:gd name="connsiteY9" fmla="*/ 64937 h 166507"/>
                <a:gd name="connsiteX10" fmla="*/ 520746 w 704067"/>
                <a:gd name="connsiteY10" fmla="*/ 63365 h 166507"/>
                <a:gd name="connsiteX11" fmla="*/ 548257 w 704067"/>
                <a:gd name="connsiteY11" fmla="*/ 46073 h 166507"/>
                <a:gd name="connsiteX12" fmla="*/ 645725 w 704067"/>
                <a:gd name="connsiteY12" fmla="*/ 3627 h 166507"/>
                <a:gd name="connsiteX13" fmla="*/ 703105 w 704067"/>
                <a:gd name="connsiteY13" fmla="*/ 93234 h 166507"/>
                <a:gd name="connsiteX14" fmla="*/ 613104 w 704067"/>
                <a:gd name="connsiteY14" fmla="*/ 163584 h 166507"/>
                <a:gd name="connsiteX15" fmla="*/ 621751 w 704067"/>
                <a:gd name="connsiteY15" fmla="*/ 123890 h 166507"/>
                <a:gd name="connsiteX16" fmla="*/ 664589 w 704067"/>
                <a:gd name="connsiteY16" fmla="*/ 82230 h 166507"/>
                <a:gd name="connsiteX17" fmla="*/ 621751 w 704067"/>
                <a:gd name="connsiteY17" fmla="*/ 40570 h 166507"/>
                <a:gd name="connsiteX18" fmla="*/ 579305 w 704067"/>
                <a:gd name="connsiteY18" fmla="*/ 82230 h 166507"/>
                <a:gd name="connsiteX19" fmla="*/ 621751 w 704067"/>
                <a:gd name="connsiteY19" fmla="*/ 123890 h 166507"/>
                <a:gd name="connsiteX20" fmla="*/ 39695 w 704067"/>
                <a:gd name="connsiteY20" fmla="*/ 84588 h 166507"/>
                <a:gd name="connsiteX21" fmla="*/ 81747 w 704067"/>
                <a:gd name="connsiteY21" fmla="*/ 127034 h 166507"/>
                <a:gd name="connsiteX22" fmla="*/ 123407 w 704067"/>
                <a:gd name="connsiteY22" fmla="*/ 84195 h 166507"/>
                <a:gd name="connsiteX23" fmla="*/ 81354 w 704067"/>
                <a:gd name="connsiteY23" fmla="*/ 41750 h 166507"/>
                <a:gd name="connsiteX24" fmla="*/ 39695 w 704067"/>
                <a:gd name="connsiteY24" fmla="*/ 84588 h 16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4067" h="166507">
                  <a:moveTo>
                    <a:pt x="613104" y="163584"/>
                  </a:moveTo>
                  <a:cubicBezTo>
                    <a:pt x="586772" y="162798"/>
                    <a:pt x="561226" y="147471"/>
                    <a:pt x="547078" y="115636"/>
                  </a:cubicBezTo>
                  <a:cubicBezTo>
                    <a:pt x="542755" y="105418"/>
                    <a:pt x="537645" y="102274"/>
                    <a:pt x="527034" y="102274"/>
                  </a:cubicBezTo>
                  <a:cubicBezTo>
                    <a:pt x="410308" y="103060"/>
                    <a:pt x="293976" y="103453"/>
                    <a:pt x="177250" y="103846"/>
                  </a:cubicBezTo>
                  <a:cubicBezTo>
                    <a:pt x="165853" y="103846"/>
                    <a:pt x="160350" y="106990"/>
                    <a:pt x="155634" y="117995"/>
                  </a:cubicBezTo>
                  <a:cubicBezTo>
                    <a:pt x="140307" y="153366"/>
                    <a:pt x="101791" y="172624"/>
                    <a:pt x="65634" y="164763"/>
                  </a:cubicBezTo>
                  <a:cubicBezTo>
                    <a:pt x="25153" y="156117"/>
                    <a:pt x="0" y="124283"/>
                    <a:pt x="0" y="83409"/>
                  </a:cubicBezTo>
                  <a:cubicBezTo>
                    <a:pt x="393" y="43322"/>
                    <a:pt x="25546" y="12666"/>
                    <a:pt x="65241" y="4020"/>
                  </a:cubicBezTo>
                  <a:cubicBezTo>
                    <a:pt x="102184" y="-3840"/>
                    <a:pt x="140307" y="14631"/>
                    <a:pt x="155634" y="50003"/>
                  </a:cubicBezTo>
                  <a:cubicBezTo>
                    <a:pt x="160743" y="61793"/>
                    <a:pt x="166639" y="64937"/>
                    <a:pt x="178822" y="64937"/>
                  </a:cubicBezTo>
                  <a:cubicBezTo>
                    <a:pt x="292797" y="63758"/>
                    <a:pt x="406771" y="63365"/>
                    <a:pt x="520746" y="63365"/>
                  </a:cubicBezTo>
                  <a:cubicBezTo>
                    <a:pt x="534501" y="63365"/>
                    <a:pt x="542361" y="60221"/>
                    <a:pt x="548257" y="46073"/>
                  </a:cubicBezTo>
                  <a:cubicBezTo>
                    <a:pt x="563977" y="9522"/>
                    <a:pt x="606816" y="-8163"/>
                    <a:pt x="645725" y="3627"/>
                  </a:cubicBezTo>
                  <a:cubicBezTo>
                    <a:pt x="684240" y="15417"/>
                    <a:pt x="709393" y="54326"/>
                    <a:pt x="703105" y="93234"/>
                  </a:cubicBezTo>
                  <a:cubicBezTo>
                    <a:pt x="696424" y="135287"/>
                    <a:pt x="663803" y="163584"/>
                    <a:pt x="613104" y="163584"/>
                  </a:cubicBezTo>
                  <a:close/>
                  <a:moveTo>
                    <a:pt x="621751" y="123890"/>
                  </a:moveTo>
                  <a:cubicBezTo>
                    <a:pt x="645725" y="123890"/>
                    <a:pt x="664589" y="105811"/>
                    <a:pt x="664589" y="82230"/>
                  </a:cubicBezTo>
                  <a:cubicBezTo>
                    <a:pt x="664589" y="58649"/>
                    <a:pt x="646118" y="40570"/>
                    <a:pt x="621751" y="40570"/>
                  </a:cubicBezTo>
                  <a:cubicBezTo>
                    <a:pt x="597384" y="40570"/>
                    <a:pt x="578912" y="58649"/>
                    <a:pt x="579305" y="82230"/>
                  </a:cubicBezTo>
                  <a:cubicBezTo>
                    <a:pt x="578912" y="105811"/>
                    <a:pt x="597384" y="123890"/>
                    <a:pt x="621751" y="123890"/>
                  </a:cubicBezTo>
                  <a:close/>
                  <a:moveTo>
                    <a:pt x="39695" y="84588"/>
                  </a:moveTo>
                  <a:cubicBezTo>
                    <a:pt x="39695" y="108955"/>
                    <a:pt x="57773" y="127034"/>
                    <a:pt x="81747" y="127034"/>
                  </a:cubicBezTo>
                  <a:cubicBezTo>
                    <a:pt x="105328" y="127034"/>
                    <a:pt x="123407" y="108562"/>
                    <a:pt x="123407" y="84195"/>
                  </a:cubicBezTo>
                  <a:cubicBezTo>
                    <a:pt x="123407" y="60221"/>
                    <a:pt x="105328" y="41750"/>
                    <a:pt x="81354" y="41750"/>
                  </a:cubicBezTo>
                  <a:cubicBezTo>
                    <a:pt x="57773" y="41750"/>
                    <a:pt x="39695" y="60221"/>
                    <a:pt x="39695" y="84588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498EB54-FC14-A780-448B-1792FFFAA232}"/>
                </a:ext>
              </a:extLst>
            </p:cNvPr>
            <p:cNvSpPr/>
            <p:nvPr/>
          </p:nvSpPr>
          <p:spPr>
            <a:xfrm>
              <a:off x="7018003" y="4180306"/>
              <a:ext cx="374319" cy="467799"/>
            </a:xfrm>
            <a:custGeom>
              <a:avLst/>
              <a:gdLst>
                <a:gd name="connsiteX0" fmla="*/ 101567 w 374319"/>
                <a:gd name="connsiteY0" fmla="*/ 102716 h 467799"/>
                <a:gd name="connsiteX1" fmla="*/ 102353 w 374319"/>
                <a:gd name="connsiteY1" fmla="*/ 296080 h 467799"/>
                <a:gd name="connsiteX2" fmla="*/ 116108 w 374319"/>
                <a:gd name="connsiteY2" fmla="*/ 310621 h 467799"/>
                <a:gd name="connsiteX3" fmla="*/ 164056 w 374319"/>
                <a:gd name="connsiteY3" fmla="*/ 391582 h 467799"/>
                <a:gd name="connsiteX4" fmla="*/ 107069 w 374319"/>
                <a:gd name="connsiteY4" fmla="*/ 463897 h 467799"/>
                <a:gd name="connsiteX5" fmla="*/ 18641 w 374319"/>
                <a:gd name="connsiteY5" fmla="*/ 437565 h 467799"/>
                <a:gd name="connsiteX6" fmla="*/ 45758 w 374319"/>
                <a:gd name="connsiteY6" fmla="*/ 312979 h 467799"/>
                <a:gd name="connsiteX7" fmla="*/ 62658 w 374319"/>
                <a:gd name="connsiteY7" fmla="*/ 285075 h 467799"/>
                <a:gd name="connsiteX8" fmla="*/ 61872 w 374319"/>
                <a:gd name="connsiteY8" fmla="*/ 92498 h 467799"/>
                <a:gd name="connsiteX9" fmla="*/ 91741 w 374319"/>
                <a:gd name="connsiteY9" fmla="*/ 62235 h 467799"/>
                <a:gd name="connsiteX10" fmla="*/ 195890 w 374319"/>
                <a:gd name="connsiteY10" fmla="*/ 62235 h 467799"/>
                <a:gd name="connsiteX11" fmla="*/ 217899 w 374319"/>
                <a:gd name="connsiteY11" fmla="*/ 48873 h 467799"/>
                <a:gd name="connsiteX12" fmla="*/ 313402 w 374319"/>
                <a:gd name="connsiteY12" fmla="*/ 2497 h 467799"/>
                <a:gd name="connsiteX13" fmla="*/ 374320 w 374319"/>
                <a:gd name="connsiteY13" fmla="*/ 81886 h 467799"/>
                <a:gd name="connsiteX14" fmla="*/ 309865 w 374319"/>
                <a:gd name="connsiteY14" fmla="*/ 162454 h 467799"/>
                <a:gd name="connsiteX15" fmla="*/ 217899 w 374319"/>
                <a:gd name="connsiteY15" fmla="*/ 115292 h 467799"/>
                <a:gd name="connsiteX16" fmla="*/ 197856 w 374319"/>
                <a:gd name="connsiteY16" fmla="*/ 101537 h 467799"/>
                <a:gd name="connsiteX17" fmla="*/ 101567 w 374319"/>
                <a:gd name="connsiteY17" fmla="*/ 102716 h 467799"/>
                <a:gd name="connsiteX18" fmla="*/ 82702 w 374319"/>
                <a:gd name="connsiteY18" fmla="*/ 428133 h 467799"/>
                <a:gd name="connsiteX19" fmla="*/ 124755 w 374319"/>
                <a:gd name="connsiteY19" fmla="*/ 385687 h 467799"/>
                <a:gd name="connsiteX20" fmla="*/ 81523 w 374319"/>
                <a:gd name="connsiteY20" fmla="*/ 344420 h 467799"/>
                <a:gd name="connsiteX21" fmla="*/ 39470 w 374319"/>
                <a:gd name="connsiteY21" fmla="*/ 386866 h 467799"/>
                <a:gd name="connsiteX22" fmla="*/ 82702 w 374319"/>
                <a:gd name="connsiteY22" fmla="*/ 428133 h 467799"/>
                <a:gd name="connsiteX23" fmla="*/ 334232 w 374319"/>
                <a:gd name="connsiteY23" fmla="*/ 82672 h 467799"/>
                <a:gd name="connsiteX24" fmla="*/ 292572 w 374319"/>
                <a:gd name="connsiteY24" fmla="*/ 40227 h 467799"/>
                <a:gd name="connsiteX25" fmla="*/ 250520 w 374319"/>
                <a:gd name="connsiteY25" fmla="*/ 82279 h 467799"/>
                <a:gd name="connsiteX26" fmla="*/ 292179 w 374319"/>
                <a:gd name="connsiteY26" fmla="*/ 124725 h 467799"/>
                <a:gd name="connsiteX27" fmla="*/ 334232 w 374319"/>
                <a:gd name="connsiteY27" fmla="*/ 82672 h 46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4319" h="467799">
                  <a:moveTo>
                    <a:pt x="101567" y="102716"/>
                  </a:moveTo>
                  <a:cubicBezTo>
                    <a:pt x="101567" y="169136"/>
                    <a:pt x="101174" y="232804"/>
                    <a:pt x="102353" y="296080"/>
                  </a:cubicBezTo>
                  <a:cubicBezTo>
                    <a:pt x="102353" y="301189"/>
                    <a:pt x="110213" y="307870"/>
                    <a:pt x="116108" y="310621"/>
                  </a:cubicBezTo>
                  <a:cubicBezTo>
                    <a:pt x="147550" y="325949"/>
                    <a:pt x="166807" y="356997"/>
                    <a:pt x="164056" y="391582"/>
                  </a:cubicBezTo>
                  <a:cubicBezTo>
                    <a:pt x="161698" y="425775"/>
                    <a:pt x="139689" y="453679"/>
                    <a:pt x="107069" y="463897"/>
                  </a:cubicBezTo>
                  <a:cubicBezTo>
                    <a:pt x="74842" y="474116"/>
                    <a:pt x="40256" y="463897"/>
                    <a:pt x="18641" y="437565"/>
                  </a:cubicBezTo>
                  <a:cubicBezTo>
                    <a:pt x="-14766" y="397085"/>
                    <a:pt x="-1796" y="334988"/>
                    <a:pt x="45758" y="312979"/>
                  </a:cubicBezTo>
                  <a:cubicBezTo>
                    <a:pt x="59907" y="306691"/>
                    <a:pt x="62658" y="299224"/>
                    <a:pt x="62658" y="285075"/>
                  </a:cubicBezTo>
                  <a:cubicBezTo>
                    <a:pt x="61872" y="221014"/>
                    <a:pt x="61872" y="156952"/>
                    <a:pt x="61872" y="92498"/>
                  </a:cubicBezTo>
                  <a:cubicBezTo>
                    <a:pt x="61872" y="68131"/>
                    <a:pt x="67374" y="62628"/>
                    <a:pt x="91741" y="62235"/>
                  </a:cubicBezTo>
                  <a:cubicBezTo>
                    <a:pt x="126327" y="62235"/>
                    <a:pt x="161305" y="61842"/>
                    <a:pt x="195890" y="62235"/>
                  </a:cubicBezTo>
                  <a:cubicBezTo>
                    <a:pt x="206502" y="62235"/>
                    <a:pt x="213183" y="60663"/>
                    <a:pt x="217899" y="48873"/>
                  </a:cubicBezTo>
                  <a:cubicBezTo>
                    <a:pt x="234406" y="10750"/>
                    <a:pt x="272136" y="-6935"/>
                    <a:pt x="313402" y="2497"/>
                  </a:cubicBezTo>
                  <a:cubicBezTo>
                    <a:pt x="349167" y="10750"/>
                    <a:pt x="374320" y="43371"/>
                    <a:pt x="374320" y="81886"/>
                  </a:cubicBezTo>
                  <a:cubicBezTo>
                    <a:pt x="374320" y="121974"/>
                    <a:pt x="348774" y="153415"/>
                    <a:pt x="309865" y="162454"/>
                  </a:cubicBezTo>
                  <a:cubicBezTo>
                    <a:pt x="272528" y="170707"/>
                    <a:pt x="234406" y="151843"/>
                    <a:pt x="217899" y="115292"/>
                  </a:cubicBezTo>
                  <a:cubicBezTo>
                    <a:pt x="213576" y="105467"/>
                    <a:pt x="208860" y="101537"/>
                    <a:pt x="197856" y="101537"/>
                  </a:cubicBezTo>
                  <a:cubicBezTo>
                    <a:pt x="166414" y="103109"/>
                    <a:pt x="134973" y="102716"/>
                    <a:pt x="101567" y="102716"/>
                  </a:cubicBezTo>
                  <a:close/>
                  <a:moveTo>
                    <a:pt x="82702" y="428133"/>
                  </a:moveTo>
                  <a:cubicBezTo>
                    <a:pt x="106676" y="428133"/>
                    <a:pt x="124755" y="409268"/>
                    <a:pt x="124755" y="385687"/>
                  </a:cubicBezTo>
                  <a:cubicBezTo>
                    <a:pt x="124755" y="362106"/>
                    <a:pt x="105890" y="344027"/>
                    <a:pt x="81523" y="344420"/>
                  </a:cubicBezTo>
                  <a:cubicBezTo>
                    <a:pt x="57549" y="344420"/>
                    <a:pt x="39077" y="363285"/>
                    <a:pt x="39470" y="386866"/>
                  </a:cubicBezTo>
                  <a:cubicBezTo>
                    <a:pt x="39863" y="410054"/>
                    <a:pt x="58728" y="428133"/>
                    <a:pt x="82702" y="428133"/>
                  </a:cubicBezTo>
                  <a:close/>
                  <a:moveTo>
                    <a:pt x="334232" y="82672"/>
                  </a:moveTo>
                  <a:cubicBezTo>
                    <a:pt x="334232" y="58305"/>
                    <a:pt x="316939" y="40619"/>
                    <a:pt x="292572" y="40227"/>
                  </a:cubicBezTo>
                  <a:cubicBezTo>
                    <a:pt x="268205" y="40227"/>
                    <a:pt x="250520" y="57912"/>
                    <a:pt x="250520" y="82279"/>
                  </a:cubicBezTo>
                  <a:cubicBezTo>
                    <a:pt x="250520" y="106253"/>
                    <a:pt x="268205" y="124725"/>
                    <a:pt x="292179" y="124725"/>
                  </a:cubicBezTo>
                  <a:cubicBezTo>
                    <a:pt x="316153" y="125118"/>
                    <a:pt x="333839" y="107432"/>
                    <a:pt x="334232" y="82672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04676D1-FE88-EC82-DD37-EE95C6B0FC6B}"/>
                </a:ext>
              </a:extLst>
            </p:cNvPr>
            <p:cNvSpPr/>
            <p:nvPr/>
          </p:nvSpPr>
          <p:spPr>
            <a:xfrm>
              <a:off x="7143246" y="3359459"/>
              <a:ext cx="374059" cy="467138"/>
            </a:xfrm>
            <a:custGeom>
              <a:avLst/>
              <a:gdLst>
                <a:gd name="connsiteX0" fmla="*/ 102089 w 374059"/>
                <a:gd name="connsiteY0" fmla="*/ 101375 h 467138"/>
                <a:gd name="connsiteX1" fmla="*/ 102089 w 374059"/>
                <a:gd name="connsiteY1" fmla="*/ 304564 h 467138"/>
                <a:gd name="connsiteX2" fmla="*/ 162220 w 374059"/>
                <a:gd name="connsiteY2" fmla="*/ 370983 h 467138"/>
                <a:gd name="connsiteX3" fmla="*/ 105233 w 374059"/>
                <a:gd name="connsiteY3" fmla="*/ 463735 h 467138"/>
                <a:gd name="connsiteX4" fmla="*/ 6586 w 374059"/>
                <a:gd name="connsiteY4" fmla="*/ 417359 h 467138"/>
                <a:gd name="connsiteX5" fmla="*/ 43530 w 374059"/>
                <a:gd name="connsiteY5" fmla="*/ 313603 h 467138"/>
                <a:gd name="connsiteX6" fmla="*/ 62787 w 374059"/>
                <a:gd name="connsiteY6" fmla="*/ 281376 h 467138"/>
                <a:gd name="connsiteX7" fmla="*/ 61215 w 374059"/>
                <a:gd name="connsiteY7" fmla="*/ 94693 h 467138"/>
                <a:gd name="connsiteX8" fmla="*/ 92656 w 374059"/>
                <a:gd name="connsiteY8" fmla="*/ 62466 h 467138"/>
                <a:gd name="connsiteX9" fmla="*/ 196806 w 374059"/>
                <a:gd name="connsiteY9" fmla="*/ 62466 h 467138"/>
                <a:gd name="connsiteX10" fmla="*/ 217242 w 374059"/>
                <a:gd name="connsiteY10" fmla="*/ 49496 h 467138"/>
                <a:gd name="connsiteX11" fmla="*/ 308422 w 374059"/>
                <a:gd name="connsiteY11" fmla="*/ 1942 h 467138"/>
                <a:gd name="connsiteX12" fmla="*/ 374055 w 374059"/>
                <a:gd name="connsiteY12" fmla="*/ 80938 h 467138"/>
                <a:gd name="connsiteX13" fmla="*/ 308815 w 374059"/>
                <a:gd name="connsiteY13" fmla="*/ 162685 h 467138"/>
                <a:gd name="connsiteX14" fmla="*/ 216850 w 374059"/>
                <a:gd name="connsiteY14" fmla="*/ 114737 h 467138"/>
                <a:gd name="connsiteX15" fmla="*/ 203094 w 374059"/>
                <a:gd name="connsiteY15" fmla="*/ 102554 h 467138"/>
                <a:gd name="connsiteX16" fmla="*/ 102089 w 374059"/>
                <a:gd name="connsiteY16" fmla="*/ 101375 h 467138"/>
                <a:gd name="connsiteX17" fmla="*/ 82438 w 374059"/>
                <a:gd name="connsiteY17" fmla="*/ 427184 h 467138"/>
                <a:gd name="connsiteX18" fmla="*/ 124098 w 374059"/>
                <a:gd name="connsiteY18" fmla="*/ 384346 h 467138"/>
                <a:gd name="connsiteX19" fmla="*/ 80866 w 374059"/>
                <a:gd name="connsiteY19" fmla="*/ 343079 h 467138"/>
                <a:gd name="connsiteX20" fmla="*/ 39206 w 374059"/>
                <a:gd name="connsiteY20" fmla="*/ 385525 h 467138"/>
                <a:gd name="connsiteX21" fmla="*/ 82438 w 374059"/>
                <a:gd name="connsiteY21" fmla="*/ 427184 h 467138"/>
                <a:gd name="connsiteX22" fmla="*/ 250256 w 374059"/>
                <a:gd name="connsiteY22" fmla="*/ 80938 h 467138"/>
                <a:gd name="connsiteX23" fmla="*/ 291522 w 374059"/>
                <a:gd name="connsiteY23" fmla="*/ 124170 h 467138"/>
                <a:gd name="connsiteX24" fmla="*/ 334361 w 374059"/>
                <a:gd name="connsiteY24" fmla="*/ 82510 h 467138"/>
                <a:gd name="connsiteX25" fmla="*/ 293094 w 374059"/>
                <a:gd name="connsiteY25" fmla="*/ 39278 h 467138"/>
                <a:gd name="connsiteX26" fmla="*/ 250256 w 374059"/>
                <a:gd name="connsiteY26" fmla="*/ 80938 h 46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4059" h="467138">
                  <a:moveTo>
                    <a:pt x="102089" y="101375"/>
                  </a:moveTo>
                  <a:cubicBezTo>
                    <a:pt x="102089" y="170545"/>
                    <a:pt x="102089" y="236965"/>
                    <a:pt x="102089" y="304564"/>
                  </a:cubicBezTo>
                  <a:cubicBezTo>
                    <a:pt x="134316" y="315961"/>
                    <a:pt x="155932" y="336005"/>
                    <a:pt x="162220" y="370983"/>
                  </a:cubicBezTo>
                  <a:cubicBezTo>
                    <a:pt x="169688" y="412643"/>
                    <a:pt x="145714" y="451551"/>
                    <a:pt x="105233" y="463735"/>
                  </a:cubicBezTo>
                  <a:cubicBezTo>
                    <a:pt x="64752" y="475525"/>
                    <a:pt x="22700" y="455875"/>
                    <a:pt x="6586" y="417359"/>
                  </a:cubicBezTo>
                  <a:cubicBezTo>
                    <a:pt x="-9921" y="377665"/>
                    <a:pt x="5407" y="331682"/>
                    <a:pt x="43530" y="313603"/>
                  </a:cubicBezTo>
                  <a:cubicBezTo>
                    <a:pt x="59250" y="306136"/>
                    <a:pt x="63180" y="297489"/>
                    <a:pt x="62787" y="281376"/>
                  </a:cubicBezTo>
                  <a:cubicBezTo>
                    <a:pt x="61608" y="219279"/>
                    <a:pt x="61608" y="157183"/>
                    <a:pt x="61215" y="94693"/>
                  </a:cubicBezTo>
                  <a:cubicBezTo>
                    <a:pt x="60822" y="67182"/>
                    <a:pt x="65539" y="62466"/>
                    <a:pt x="92656" y="62466"/>
                  </a:cubicBezTo>
                  <a:cubicBezTo>
                    <a:pt x="127242" y="62466"/>
                    <a:pt x="162220" y="62073"/>
                    <a:pt x="196806" y="62466"/>
                  </a:cubicBezTo>
                  <a:cubicBezTo>
                    <a:pt x="207024" y="62466"/>
                    <a:pt x="212526" y="60108"/>
                    <a:pt x="217242" y="49496"/>
                  </a:cubicBezTo>
                  <a:cubicBezTo>
                    <a:pt x="233356" y="12160"/>
                    <a:pt x="270300" y="-6312"/>
                    <a:pt x="308422" y="1942"/>
                  </a:cubicBezTo>
                  <a:cubicBezTo>
                    <a:pt x="348510" y="10588"/>
                    <a:pt x="373663" y="41243"/>
                    <a:pt x="374055" y="80938"/>
                  </a:cubicBezTo>
                  <a:cubicBezTo>
                    <a:pt x="374449" y="121811"/>
                    <a:pt x="348510" y="154039"/>
                    <a:pt x="308815" y="162685"/>
                  </a:cubicBezTo>
                  <a:cubicBezTo>
                    <a:pt x="271872" y="170545"/>
                    <a:pt x="234928" y="150895"/>
                    <a:pt x="216850" y="114737"/>
                  </a:cubicBezTo>
                  <a:cubicBezTo>
                    <a:pt x="214098" y="109628"/>
                    <a:pt x="207810" y="102554"/>
                    <a:pt x="203094" y="102554"/>
                  </a:cubicBezTo>
                  <a:cubicBezTo>
                    <a:pt x="169688" y="100982"/>
                    <a:pt x="137067" y="101375"/>
                    <a:pt x="102089" y="101375"/>
                  </a:cubicBezTo>
                  <a:close/>
                  <a:moveTo>
                    <a:pt x="82438" y="427184"/>
                  </a:moveTo>
                  <a:cubicBezTo>
                    <a:pt x="106412" y="427184"/>
                    <a:pt x="124491" y="408320"/>
                    <a:pt x="124098" y="384346"/>
                  </a:cubicBezTo>
                  <a:cubicBezTo>
                    <a:pt x="124098" y="360765"/>
                    <a:pt x="105233" y="342686"/>
                    <a:pt x="80866" y="343079"/>
                  </a:cubicBezTo>
                  <a:cubicBezTo>
                    <a:pt x="56499" y="343472"/>
                    <a:pt x="38814" y="361158"/>
                    <a:pt x="39206" y="385525"/>
                  </a:cubicBezTo>
                  <a:cubicBezTo>
                    <a:pt x="39599" y="409499"/>
                    <a:pt x="58071" y="427184"/>
                    <a:pt x="82438" y="427184"/>
                  </a:cubicBezTo>
                  <a:close/>
                  <a:moveTo>
                    <a:pt x="250256" y="80938"/>
                  </a:moveTo>
                  <a:cubicBezTo>
                    <a:pt x="249863" y="105305"/>
                    <a:pt x="267548" y="123776"/>
                    <a:pt x="291522" y="124170"/>
                  </a:cubicBezTo>
                  <a:cubicBezTo>
                    <a:pt x="315103" y="124562"/>
                    <a:pt x="333968" y="106484"/>
                    <a:pt x="334361" y="82510"/>
                  </a:cubicBezTo>
                  <a:cubicBezTo>
                    <a:pt x="334754" y="58536"/>
                    <a:pt x="317068" y="39671"/>
                    <a:pt x="293094" y="39278"/>
                  </a:cubicBezTo>
                  <a:cubicBezTo>
                    <a:pt x="269513" y="38492"/>
                    <a:pt x="250256" y="56964"/>
                    <a:pt x="250256" y="80938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D5546D0-0A72-B770-1405-D0708A65E7C2}"/>
                </a:ext>
              </a:extLst>
            </p:cNvPr>
            <p:cNvSpPr/>
            <p:nvPr/>
          </p:nvSpPr>
          <p:spPr>
            <a:xfrm>
              <a:off x="5023168" y="2146256"/>
              <a:ext cx="544796" cy="414816"/>
            </a:xfrm>
            <a:custGeom>
              <a:avLst/>
              <a:gdLst>
                <a:gd name="connsiteX0" fmla="*/ 163944 w 544796"/>
                <a:gd name="connsiteY0" fmla="*/ 80116 h 414816"/>
                <a:gd name="connsiteX1" fmla="*/ 161193 w 544796"/>
                <a:gd name="connsiteY1" fmla="*/ 100946 h 414816"/>
                <a:gd name="connsiteX2" fmla="*/ 172198 w 544796"/>
                <a:gd name="connsiteY2" fmla="*/ 149680 h 414816"/>
                <a:gd name="connsiteX3" fmla="*/ 298749 w 544796"/>
                <a:gd name="connsiteY3" fmla="*/ 297060 h 414816"/>
                <a:gd name="connsiteX4" fmla="*/ 333727 w 544796"/>
                <a:gd name="connsiteY4" fmla="*/ 312781 h 414816"/>
                <a:gd name="connsiteX5" fmla="*/ 353378 w 544796"/>
                <a:gd name="connsiteY5" fmla="*/ 312781 h 414816"/>
                <a:gd name="connsiteX6" fmla="*/ 393859 w 544796"/>
                <a:gd name="connsiteY6" fmla="*/ 290379 h 414816"/>
                <a:gd name="connsiteX7" fmla="*/ 488575 w 544796"/>
                <a:gd name="connsiteY7" fmla="*/ 254222 h 414816"/>
                <a:gd name="connsiteX8" fmla="*/ 544777 w 544796"/>
                <a:gd name="connsiteY8" fmla="*/ 335183 h 414816"/>
                <a:gd name="connsiteX9" fmla="*/ 481894 w 544796"/>
                <a:gd name="connsiteY9" fmla="*/ 412607 h 414816"/>
                <a:gd name="connsiteX10" fmla="*/ 391501 w 544796"/>
                <a:gd name="connsiteY10" fmla="*/ 370554 h 414816"/>
                <a:gd name="connsiteX11" fmla="*/ 362417 w 544796"/>
                <a:gd name="connsiteY11" fmla="*/ 352869 h 414816"/>
                <a:gd name="connsiteX12" fmla="*/ 250408 w 544796"/>
                <a:gd name="connsiteY12" fmla="*/ 302170 h 414816"/>
                <a:gd name="connsiteX13" fmla="*/ 136433 w 544796"/>
                <a:gd name="connsiteY13" fmla="*/ 167365 h 414816"/>
                <a:gd name="connsiteX14" fmla="*/ 104992 w 544796"/>
                <a:gd name="connsiteY14" fmla="*/ 160291 h 414816"/>
                <a:gd name="connsiteX15" fmla="*/ 3594 w 544796"/>
                <a:gd name="connsiteY15" fmla="*/ 106448 h 414816"/>
                <a:gd name="connsiteX16" fmla="*/ 58223 w 544796"/>
                <a:gd name="connsiteY16" fmla="*/ 3478 h 414816"/>
                <a:gd name="connsiteX17" fmla="*/ 160407 w 544796"/>
                <a:gd name="connsiteY17" fmla="*/ 58893 h 414816"/>
                <a:gd name="connsiteX18" fmla="*/ 163944 w 544796"/>
                <a:gd name="connsiteY18" fmla="*/ 80116 h 414816"/>
                <a:gd name="connsiteX19" fmla="*/ 123857 w 544796"/>
                <a:gd name="connsiteY19" fmla="*/ 81295 h 414816"/>
                <a:gd name="connsiteX20" fmla="*/ 81804 w 544796"/>
                <a:gd name="connsiteY20" fmla="*/ 39635 h 414816"/>
                <a:gd name="connsiteX21" fmla="*/ 39752 w 544796"/>
                <a:gd name="connsiteY21" fmla="*/ 81295 h 414816"/>
                <a:gd name="connsiteX22" fmla="*/ 81804 w 544796"/>
                <a:gd name="connsiteY22" fmla="*/ 123348 h 414816"/>
                <a:gd name="connsiteX23" fmla="*/ 123857 w 544796"/>
                <a:gd name="connsiteY23" fmla="*/ 81295 h 414816"/>
                <a:gd name="connsiteX24" fmla="*/ 505082 w 544796"/>
                <a:gd name="connsiteY24" fmla="*/ 332432 h 414816"/>
                <a:gd name="connsiteX25" fmla="*/ 463029 w 544796"/>
                <a:gd name="connsiteY25" fmla="*/ 290772 h 414816"/>
                <a:gd name="connsiteX26" fmla="*/ 421370 w 544796"/>
                <a:gd name="connsiteY26" fmla="*/ 333218 h 414816"/>
                <a:gd name="connsiteX27" fmla="*/ 463422 w 544796"/>
                <a:gd name="connsiteY27" fmla="*/ 375271 h 414816"/>
                <a:gd name="connsiteX28" fmla="*/ 505082 w 544796"/>
                <a:gd name="connsiteY28" fmla="*/ 332432 h 41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796" h="414816">
                  <a:moveTo>
                    <a:pt x="163944" y="80116"/>
                  </a:moveTo>
                  <a:cubicBezTo>
                    <a:pt x="163159" y="88369"/>
                    <a:pt x="164338" y="95836"/>
                    <a:pt x="161193" y="100946"/>
                  </a:cubicBezTo>
                  <a:cubicBezTo>
                    <a:pt x="148617" y="121382"/>
                    <a:pt x="158835" y="134745"/>
                    <a:pt x="172198" y="149680"/>
                  </a:cubicBezTo>
                  <a:cubicBezTo>
                    <a:pt x="215036" y="198021"/>
                    <a:pt x="257089" y="247540"/>
                    <a:pt x="298749" y="297060"/>
                  </a:cubicBezTo>
                  <a:cubicBezTo>
                    <a:pt x="308574" y="308458"/>
                    <a:pt x="318400" y="315139"/>
                    <a:pt x="333727" y="312781"/>
                  </a:cubicBezTo>
                  <a:cubicBezTo>
                    <a:pt x="340016" y="311995"/>
                    <a:pt x="346697" y="311995"/>
                    <a:pt x="353378" y="312781"/>
                  </a:cubicBezTo>
                  <a:cubicBezTo>
                    <a:pt x="372243" y="314746"/>
                    <a:pt x="384426" y="311209"/>
                    <a:pt x="393859" y="290379"/>
                  </a:cubicBezTo>
                  <a:cubicBezTo>
                    <a:pt x="409579" y="256580"/>
                    <a:pt x="451632" y="242824"/>
                    <a:pt x="488575" y="254222"/>
                  </a:cubicBezTo>
                  <a:cubicBezTo>
                    <a:pt x="523554" y="264833"/>
                    <a:pt x="545563" y="297060"/>
                    <a:pt x="544777" y="335183"/>
                  </a:cubicBezTo>
                  <a:cubicBezTo>
                    <a:pt x="543598" y="373699"/>
                    <a:pt x="519231" y="403568"/>
                    <a:pt x="481894" y="412607"/>
                  </a:cubicBezTo>
                  <a:cubicBezTo>
                    <a:pt x="446130" y="421253"/>
                    <a:pt x="406828" y="403961"/>
                    <a:pt x="391501" y="370554"/>
                  </a:cubicBezTo>
                  <a:cubicBezTo>
                    <a:pt x="384819" y="356406"/>
                    <a:pt x="377352" y="350118"/>
                    <a:pt x="362417" y="352869"/>
                  </a:cubicBezTo>
                  <a:cubicBezTo>
                    <a:pt x="313290" y="361908"/>
                    <a:pt x="279491" y="342257"/>
                    <a:pt x="250408" y="302170"/>
                  </a:cubicBezTo>
                  <a:cubicBezTo>
                    <a:pt x="215823" y="254615"/>
                    <a:pt x="173770" y="212562"/>
                    <a:pt x="136433" y="167365"/>
                  </a:cubicBezTo>
                  <a:cubicBezTo>
                    <a:pt x="126215" y="155182"/>
                    <a:pt x="117962" y="156361"/>
                    <a:pt x="104992" y="160291"/>
                  </a:cubicBezTo>
                  <a:cubicBezTo>
                    <a:pt x="61760" y="173654"/>
                    <a:pt x="16564" y="148894"/>
                    <a:pt x="3594" y="106448"/>
                  </a:cubicBezTo>
                  <a:cubicBezTo>
                    <a:pt x="-9768" y="62823"/>
                    <a:pt x="15385" y="15661"/>
                    <a:pt x="58223" y="3478"/>
                  </a:cubicBezTo>
                  <a:cubicBezTo>
                    <a:pt x="102634" y="-9492"/>
                    <a:pt x="147831" y="14875"/>
                    <a:pt x="160407" y="58893"/>
                  </a:cubicBezTo>
                  <a:cubicBezTo>
                    <a:pt x="162372" y="65967"/>
                    <a:pt x="162765" y="73828"/>
                    <a:pt x="163944" y="80116"/>
                  </a:cubicBezTo>
                  <a:close/>
                  <a:moveTo>
                    <a:pt x="123857" y="81295"/>
                  </a:moveTo>
                  <a:cubicBezTo>
                    <a:pt x="123857" y="56928"/>
                    <a:pt x="106957" y="39635"/>
                    <a:pt x="81804" y="39635"/>
                  </a:cubicBezTo>
                  <a:cubicBezTo>
                    <a:pt x="57044" y="39635"/>
                    <a:pt x="40145" y="56535"/>
                    <a:pt x="39752" y="81295"/>
                  </a:cubicBezTo>
                  <a:cubicBezTo>
                    <a:pt x="39752" y="105662"/>
                    <a:pt x="57044" y="122955"/>
                    <a:pt x="81804" y="123348"/>
                  </a:cubicBezTo>
                  <a:cubicBezTo>
                    <a:pt x="106171" y="123741"/>
                    <a:pt x="123857" y="106055"/>
                    <a:pt x="123857" y="81295"/>
                  </a:cubicBezTo>
                  <a:close/>
                  <a:moveTo>
                    <a:pt x="505082" y="332432"/>
                  </a:moveTo>
                  <a:cubicBezTo>
                    <a:pt x="505082" y="308065"/>
                    <a:pt x="487789" y="290772"/>
                    <a:pt x="463029" y="290772"/>
                  </a:cubicBezTo>
                  <a:cubicBezTo>
                    <a:pt x="438662" y="290772"/>
                    <a:pt x="421370" y="308458"/>
                    <a:pt x="421370" y="333218"/>
                  </a:cubicBezTo>
                  <a:cubicBezTo>
                    <a:pt x="421370" y="357585"/>
                    <a:pt x="439448" y="375271"/>
                    <a:pt x="463422" y="375271"/>
                  </a:cubicBezTo>
                  <a:cubicBezTo>
                    <a:pt x="487789" y="374877"/>
                    <a:pt x="505082" y="356799"/>
                    <a:pt x="505082" y="332432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7CAD4F9-4A2F-C96F-1E0A-B5537BBF73A2}"/>
                </a:ext>
              </a:extLst>
            </p:cNvPr>
            <p:cNvSpPr/>
            <p:nvPr/>
          </p:nvSpPr>
          <p:spPr>
            <a:xfrm>
              <a:off x="6663238" y="2288058"/>
              <a:ext cx="567573" cy="171537"/>
            </a:xfrm>
            <a:custGeom>
              <a:avLst/>
              <a:gdLst>
                <a:gd name="connsiteX0" fmla="*/ 164714 w 567573"/>
                <a:gd name="connsiteY0" fmla="*/ 68009 h 171537"/>
                <a:gd name="connsiteX1" fmla="*/ 394628 w 567573"/>
                <a:gd name="connsiteY1" fmla="*/ 67616 h 171537"/>
                <a:gd name="connsiteX2" fmla="*/ 410742 w 567573"/>
                <a:gd name="connsiteY2" fmla="*/ 56218 h 171537"/>
                <a:gd name="connsiteX3" fmla="*/ 507031 w 567573"/>
                <a:gd name="connsiteY3" fmla="*/ 9843 h 171537"/>
                <a:gd name="connsiteX4" fmla="*/ 567555 w 567573"/>
                <a:gd name="connsiteY4" fmla="*/ 91197 h 171537"/>
                <a:gd name="connsiteX5" fmla="*/ 503494 w 567573"/>
                <a:gd name="connsiteY5" fmla="*/ 169800 h 171537"/>
                <a:gd name="connsiteX6" fmla="*/ 410742 w 567573"/>
                <a:gd name="connsiteY6" fmla="*/ 121066 h 171537"/>
                <a:gd name="connsiteX7" fmla="*/ 391091 w 567573"/>
                <a:gd name="connsiteY7" fmla="*/ 107310 h 171537"/>
                <a:gd name="connsiteX8" fmla="*/ 179256 w 567573"/>
                <a:gd name="connsiteY8" fmla="*/ 103380 h 171537"/>
                <a:gd name="connsiteX9" fmla="*/ 155282 w 567573"/>
                <a:gd name="connsiteY9" fmla="*/ 117136 h 171537"/>
                <a:gd name="connsiteX10" fmla="*/ 60565 w 567573"/>
                <a:gd name="connsiteY10" fmla="*/ 161547 h 171537"/>
                <a:gd name="connsiteX11" fmla="*/ 41 w 567573"/>
                <a:gd name="connsiteY11" fmla="*/ 77834 h 171537"/>
                <a:gd name="connsiteX12" fmla="*/ 64889 w 567573"/>
                <a:gd name="connsiteY12" fmla="*/ 1589 h 171537"/>
                <a:gd name="connsiteX13" fmla="*/ 157640 w 567573"/>
                <a:gd name="connsiteY13" fmla="*/ 50716 h 171537"/>
                <a:gd name="connsiteX14" fmla="*/ 164714 w 567573"/>
                <a:gd name="connsiteY14" fmla="*/ 68009 h 171537"/>
                <a:gd name="connsiteX15" fmla="*/ 485415 w 567573"/>
                <a:gd name="connsiteY15" fmla="*/ 47572 h 171537"/>
                <a:gd name="connsiteX16" fmla="*/ 444149 w 567573"/>
                <a:gd name="connsiteY16" fmla="*/ 90018 h 171537"/>
                <a:gd name="connsiteX17" fmla="*/ 486594 w 567573"/>
                <a:gd name="connsiteY17" fmla="*/ 131284 h 171537"/>
                <a:gd name="connsiteX18" fmla="*/ 527468 w 567573"/>
                <a:gd name="connsiteY18" fmla="*/ 88839 h 171537"/>
                <a:gd name="connsiteX19" fmla="*/ 485415 w 567573"/>
                <a:gd name="connsiteY19" fmla="*/ 47572 h 171537"/>
                <a:gd name="connsiteX20" fmla="*/ 81002 w 567573"/>
                <a:gd name="connsiteY20" fmla="*/ 123817 h 171537"/>
                <a:gd name="connsiteX21" fmla="*/ 123448 w 567573"/>
                <a:gd name="connsiteY21" fmla="*/ 82550 h 171537"/>
                <a:gd name="connsiteX22" fmla="*/ 82181 w 567573"/>
                <a:gd name="connsiteY22" fmla="*/ 40105 h 171537"/>
                <a:gd name="connsiteX23" fmla="*/ 39735 w 567573"/>
                <a:gd name="connsiteY23" fmla="*/ 81371 h 171537"/>
                <a:gd name="connsiteX24" fmla="*/ 81002 w 567573"/>
                <a:gd name="connsiteY24" fmla="*/ 123817 h 1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7573" h="171537">
                  <a:moveTo>
                    <a:pt x="164714" y="68009"/>
                  </a:moveTo>
                  <a:cubicBezTo>
                    <a:pt x="240173" y="68009"/>
                    <a:pt x="317598" y="68402"/>
                    <a:pt x="394628" y="67616"/>
                  </a:cubicBezTo>
                  <a:cubicBezTo>
                    <a:pt x="400131" y="67616"/>
                    <a:pt x="407991" y="61328"/>
                    <a:pt x="410742" y="56218"/>
                  </a:cubicBezTo>
                  <a:cubicBezTo>
                    <a:pt x="429607" y="18882"/>
                    <a:pt x="466550" y="410"/>
                    <a:pt x="507031" y="9843"/>
                  </a:cubicBezTo>
                  <a:cubicBezTo>
                    <a:pt x="543188" y="18096"/>
                    <a:pt x="568341" y="51895"/>
                    <a:pt x="567555" y="91197"/>
                  </a:cubicBezTo>
                  <a:cubicBezTo>
                    <a:pt x="566769" y="130105"/>
                    <a:pt x="540830" y="162333"/>
                    <a:pt x="503494" y="169800"/>
                  </a:cubicBezTo>
                  <a:cubicBezTo>
                    <a:pt x="464192" y="177660"/>
                    <a:pt x="426070" y="158402"/>
                    <a:pt x="410742" y="121066"/>
                  </a:cubicBezTo>
                  <a:cubicBezTo>
                    <a:pt x="406419" y="110848"/>
                    <a:pt x="401703" y="107703"/>
                    <a:pt x="391091" y="107310"/>
                  </a:cubicBezTo>
                  <a:cubicBezTo>
                    <a:pt x="320349" y="106524"/>
                    <a:pt x="249606" y="105345"/>
                    <a:pt x="179256" y="103380"/>
                  </a:cubicBezTo>
                  <a:cubicBezTo>
                    <a:pt x="167858" y="102987"/>
                    <a:pt x="161177" y="104559"/>
                    <a:pt x="155282" y="117136"/>
                  </a:cubicBezTo>
                  <a:cubicBezTo>
                    <a:pt x="139168" y="153686"/>
                    <a:pt x="99474" y="171372"/>
                    <a:pt x="60565" y="161547"/>
                  </a:cubicBezTo>
                  <a:cubicBezTo>
                    <a:pt x="23229" y="152114"/>
                    <a:pt x="-1138" y="118315"/>
                    <a:pt x="41" y="77834"/>
                  </a:cubicBezTo>
                  <a:cubicBezTo>
                    <a:pt x="1220" y="40891"/>
                    <a:pt x="28731" y="8271"/>
                    <a:pt x="64889" y="1589"/>
                  </a:cubicBezTo>
                  <a:cubicBezTo>
                    <a:pt x="105369" y="-5878"/>
                    <a:pt x="141527" y="13380"/>
                    <a:pt x="157640" y="50716"/>
                  </a:cubicBezTo>
                  <a:cubicBezTo>
                    <a:pt x="159212" y="55039"/>
                    <a:pt x="161177" y="58969"/>
                    <a:pt x="164714" y="68009"/>
                  </a:cubicBezTo>
                  <a:close/>
                  <a:moveTo>
                    <a:pt x="485415" y="47572"/>
                  </a:moveTo>
                  <a:cubicBezTo>
                    <a:pt x="460655" y="47965"/>
                    <a:pt x="443755" y="65258"/>
                    <a:pt x="444149" y="90018"/>
                  </a:cubicBezTo>
                  <a:cubicBezTo>
                    <a:pt x="444541" y="114385"/>
                    <a:pt x="462227" y="131284"/>
                    <a:pt x="486594" y="131284"/>
                  </a:cubicBezTo>
                  <a:cubicBezTo>
                    <a:pt x="511354" y="130891"/>
                    <a:pt x="527861" y="113599"/>
                    <a:pt x="527468" y="88839"/>
                  </a:cubicBezTo>
                  <a:cubicBezTo>
                    <a:pt x="527468" y="63686"/>
                    <a:pt x="510568" y="47179"/>
                    <a:pt x="485415" y="47572"/>
                  </a:cubicBezTo>
                  <a:close/>
                  <a:moveTo>
                    <a:pt x="81002" y="123817"/>
                  </a:moveTo>
                  <a:cubicBezTo>
                    <a:pt x="105762" y="124210"/>
                    <a:pt x="123055" y="107310"/>
                    <a:pt x="123448" y="82550"/>
                  </a:cubicBezTo>
                  <a:cubicBezTo>
                    <a:pt x="123841" y="57790"/>
                    <a:pt x="106548" y="40105"/>
                    <a:pt x="82181" y="40105"/>
                  </a:cubicBezTo>
                  <a:cubicBezTo>
                    <a:pt x="57814" y="40105"/>
                    <a:pt x="39735" y="57397"/>
                    <a:pt x="39735" y="81371"/>
                  </a:cubicBezTo>
                  <a:cubicBezTo>
                    <a:pt x="39343" y="105738"/>
                    <a:pt x="56635" y="123424"/>
                    <a:pt x="81002" y="123817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0AE5409-1087-81CB-50C4-40B8AC7E516B}"/>
                </a:ext>
              </a:extLst>
            </p:cNvPr>
            <p:cNvSpPr/>
            <p:nvPr/>
          </p:nvSpPr>
          <p:spPr>
            <a:xfrm>
              <a:off x="5939949" y="2174820"/>
              <a:ext cx="482613" cy="164088"/>
            </a:xfrm>
            <a:custGeom>
              <a:avLst/>
              <a:gdLst>
                <a:gd name="connsiteX0" fmla="*/ 162890 w 482613"/>
                <a:gd name="connsiteY0" fmla="*/ 62949 h 164088"/>
                <a:gd name="connsiteX1" fmla="*/ 307520 w 482613"/>
                <a:gd name="connsiteY1" fmla="*/ 62556 h 164088"/>
                <a:gd name="connsiteX2" fmla="*/ 323634 w 482613"/>
                <a:gd name="connsiteY2" fmla="*/ 51551 h 164088"/>
                <a:gd name="connsiteX3" fmla="*/ 419922 w 482613"/>
                <a:gd name="connsiteY3" fmla="*/ 2817 h 164088"/>
                <a:gd name="connsiteX4" fmla="*/ 482412 w 482613"/>
                <a:gd name="connsiteY4" fmla="*/ 86530 h 164088"/>
                <a:gd name="connsiteX5" fmla="*/ 407346 w 482613"/>
                <a:gd name="connsiteY5" fmla="*/ 163561 h 164088"/>
                <a:gd name="connsiteX6" fmla="*/ 320490 w 482613"/>
                <a:gd name="connsiteY6" fmla="*/ 102250 h 164088"/>
                <a:gd name="connsiteX7" fmla="*/ 170358 w 482613"/>
                <a:gd name="connsiteY7" fmla="*/ 102643 h 164088"/>
                <a:gd name="connsiteX8" fmla="*/ 156995 w 482613"/>
                <a:gd name="connsiteY8" fmla="*/ 115613 h 164088"/>
                <a:gd name="connsiteX9" fmla="*/ 47737 w 482613"/>
                <a:gd name="connsiteY9" fmla="*/ 156487 h 164088"/>
                <a:gd name="connsiteX10" fmla="*/ 7649 w 482613"/>
                <a:gd name="connsiteY10" fmla="*/ 47228 h 164088"/>
                <a:gd name="connsiteX11" fmla="*/ 78785 w 482613"/>
                <a:gd name="connsiteY11" fmla="*/ 66 h 164088"/>
                <a:gd name="connsiteX12" fmla="*/ 154244 w 482613"/>
                <a:gd name="connsiteY12" fmla="*/ 43298 h 164088"/>
                <a:gd name="connsiteX13" fmla="*/ 162890 w 482613"/>
                <a:gd name="connsiteY13" fmla="*/ 62949 h 164088"/>
                <a:gd name="connsiteX14" fmla="*/ 442717 w 482613"/>
                <a:gd name="connsiteY14" fmla="*/ 82600 h 164088"/>
                <a:gd name="connsiteX15" fmla="*/ 401058 w 482613"/>
                <a:gd name="connsiteY15" fmla="*/ 39761 h 164088"/>
                <a:gd name="connsiteX16" fmla="*/ 358612 w 482613"/>
                <a:gd name="connsiteY16" fmla="*/ 81814 h 164088"/>
                <a:gd name="connsiteX17" fmla="*/ 400272 w 482613"/>
                <a:gd name="connsiteY17" fmla="*/ 124652 h 164088"/>
                <a:gd name="connsiteX18" fmla="*/ 442717 w 482613"/>
                <a:gd name="connsiteY18" fmla="*/ 82600 h 164088"/>
                <a:gd name="connsiteX19" fmla="*/ 123982 w 482613"/>
                <a:gd name="connsiteY19" fmla="*/ 82993 h 164088"/>
                <a:gd name="connsiteX20" fmla="*/ 82715 w 482613"/>
                <a:gd name="connsiteY20" fmla="*/ 39761 h 164088"/>
                <a:gd name="connsiteX21" fmla="*/ 39876 w 482613"/>
                <a:gd name="connsiteY21" fmla="*/ 81421 h 164088"/>
                <a:gd name="connsiteX22" fmla="*/ 81143 w 482613"/>
                <a:gd name="connsiteY22" fmla="*/ 124652 h 164088"/>
                <a:gd name="connsiteX23" fmla="*/ 123982 w 482613"/>
                <a:gd name="connsiteY23" fmla="*/ 82993 h 16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2613" h="164088">
                  <a:moveTo>
                    <a:pt x="162890" y="62949"/>
                  </a:moveTo>
                  <a:cubicBezTo>
                    <a:pt x="212017" y="62949"/>
                    <a:pt x="259572" y="63342"/>
                    <a:pt x="307520" y="62556"/>
                  </a:cubicBezTo>
                  <a:cubicBezTo>
                    <a:pt x="313022" y="62556"/>
                    <a:pt x="321275" y="56661"/>
                    <a:pt x="323634" y="51551"/>
                  </a:cubicBezTo>
                  <a:cubicBezTo>
                    <a:pt x="342105" y="12250"/>
                    <a:pt x="379835" y="-7401"/>
                    <a:pt x="419922" y="2817"/>
                  </a:cubicBezTo>
                  <a:cubicBezTo>
                    <a:pt x="459617" y="13036"/>
                    <a:pt x="485163" y="47621"/>
                    <a:pt x="482412" y="86530"/>
                  </a:cubicBezTo>
                  <a:cubicBezTo>
                    <a:pt x="479268" y="128975"/>
                    <a:pt x="450185" y="158845"/>
                    <a:pt x="407346" y="163561"/>
                  </a:cubicBezTo>
                  <a:cubicBezTo>
                    <a:pt x="369616" y="167884"/>
                    <a:pt x="337389" y="145482"/>
                    <a:pt x="320490" y="102250"/>
                  </a:cubicBezTo>
                  <a:cubicBezTo>
                    <a:pt x="270969" y="102250"/>
                    <a:pt x="220663" y="101857"/>
                    <a:pt x="170358" y="102643"/>
                  </a:cubicBezTo>
                  <a:cubicBezTo>
                    <a:pt x="165641" y="102643"/>
                    <a:pt x="159746" y="110111"/>
                    <a:pt x="156995" y="115613"/>
                  </a:cubicBezTo>
                  <a:cubicBezTo>
                    <a:pt x="136951" y="157273"/>
                    <a:pt x="89003" y="174958"/>
                    <a:pt x="47737" y="156487"/>
                  </a:cubicBezTo>
                  <a:cubicBezTo>
                    <a:pt x="6863" y="138015"/>
                    <a:pt x="-11609" y="88888"/>
                    <a:pt x="7649" y="47228"/>
                  </a:cubicBezTo>
                  <a:cubicBezTo>
                    <a:pt x="21405" y="16966"/>
                    <a:pt x="46164" y="1245"/>
                    <a:pt x="78785" y="66"/>
                  </a:cubicBezTo>
                  <a:cubicBezTo>
                    <a:pt x="112191" y="-1113"/>
                    <a:pt x="138130" y="13429"/>
                    <a:pt x="154244" y="43298"/>
                  </a:cubicBezTo>
                  <a:cubicBezTo>
                    <a:pt x="157388" y="49586"/>
                    <a:pt x="159746" y="55875"/>
                    <a:pt x="162890" y="62949"/>
                  </a:cubicBezTo>
                  <a:close/>
                  <a:moveTo>
                    <a:pt x="442717" y="82600"/>
                  </a:moveTo>
                  <a:cubicBezTo>
                    <a:pt x="443110" y="58626"/>
                    <a:pt x="424639" y="40154"/>
                    <a:pt x="401058" y="39761"/>
                  </a:cubicBezTo>
                  <a:cubicBezTo>
                    <a:pt x="377477" y="39368"/>
                    <a:pt x="358612" y="58233"/>
                    <a:pt x="358612" y="81814"/>
                  </a:cubicBezTo>
                  <a:cubicBezTo>
                    <a:pt x="358612" y="105788"/>
                    <a:pt x="376691" y="124259"/>
                    <a:pt x="400272" y="124652"/>
                  </a:cubicBezTo>
                  <a:cubicBezTo>
                    <a:pt x="423853" y="125045"/>
                    <a:pt x="442324" y="106574"/>
                    <a:pt x="442717" y="82600"/>
                  </a:cubicBezTo>
                  <a:close/>
                  <a:moveTo>
                    <a:pt x="123982" y="82993"/>
                  </a:moveTo>
                  <a:cubicBezTo>
                    <a:pt x="124375" y="59019"/>
                    <a:pt x="106689" y="40547"/>
                    <a:pt x="82715" y="39761"/>
                  </a:cubicBezTo>
                  <a:cubicBezTo>
                    <a:pt x="59134" y="39368"/>
                    <a:pt x="40269" y="57447"/>
                    <a:pt x="39876" y="81421"/>
                  </a:cubicBezTo>
                  <a:cubicBezTo>
                    <a:pt x="39483" y="105395"/>
                    <a:pt x="57562" y="124259"/>
                    <a:pt x="81143" y="124652"/>
                  </a:cubicBezTo>
                  <a:cubicBezTo>
                    <a:pt x="104724" y="125045"/>
                    <a:pt x="123589" y="106967"/>
                    <a:pt x="123982" y="82993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F3A6ED7-7AF1-B1E8-7B2D-80FC9D8286D9}"/>
                </a:ext>
              </a:extLst>
            </p:cNvPr>
            <p:cNvSpPr/>
            <p:nvPr/>
          </p:nvSpPr>
          <p:spPr>
            <a:xfrm>
              <a:off x="4075204" y="2776944"/>
              <a:ext cx="164347" cy="444050"/>
            </a:xfrm>
            <a:custGeom>
              <a:avLst/>
              <a:gdLst>
                <a:gd name="connsiteX0" fmla="*/ 164348 w 164347"/>
                <a:gd name="connsiteY0" fmla="*/ 78252 h 444050"/>
                <a:gd name="connsiteX1" fmla="*/ 116793 w 164347"/>
                <a:gd name="connsiteY1" fmla="*/ 156069 h 444050"/>
                <a:gd name="connsiteX2" fmla="*/ 102644 w 164347"/>
                <a:gd name="connsiteY2" fmla="*/ 177685 h 444050"/>
                <a:gd name="connsiteX3" fmla="*/ 101858 w 164347"/>
                <a:gd name="connsiteY3" fmla="*/ 262184 h 444050"/>
                <a:gd name="connsiteX4" fmla="*/ 117972 w 164347"/>
                <a:gd name="connsiteY4" fmla="*/ 288516 h 444050"/>
                <a:gd name="connsiteX5" fmla="*/ 162776 w 164347"/>
                <a:gd name="connsiteY5" fmla="*/ 377730 h 444050"/>
                <a:gd name="connsiteX6" fmla="*/ 89282 w 164347"/>
                <a:gd name="connsiteY6" fmla="*/ 443757 h 444050"/>
                <a:gd name="connsiteX7" fmla="*/ 5177 w 164347"/>
                <a:gd name="connsiteY7" fmla="*/ 389521 h 444050"/>
                <a:gd name="connsiteX8" fmla="*/ 48015 w 164347"/>
                <a:gd name="connsiteY8" fmla="*/ 287730 h 444050"/>
                <a:gd name="connsiteX9" fmla="*/ 62164 w 164347"/>
                <a:gd name="connsiteY9" fmla="*/ 266114 h 444050"/>
                <a:gd name="connsiteX10" fmla="*/ 62557 w 164347"/>
                <a:gd name="connsiteY10" fmla="*/ 179650 h 444050"/>
                <a:gd name="connsiteX11" fmla="*/ 46443 w 164347"/>
                <a:gd name="connsiteY11" fmla="*/ 155283 h 444050"/>
                <a:gd name="connsiteX12" fmla="*/ 2032 w 164347"/>
                <a:gd name="connsiteY12" fmla="*/ 62139 h 444050"/>
                <a:gd name="connsiteX13" fmla="*/ 78671 w 164347"/>
                <a:gd name="connsiteY13" fmla="*/ 42 h 444050"/>
                <a:gd name="connsiteX14" fmla="*/ 160811 w 164347"/>
                <a:gd name="connsiteY14" fmla="*/ 59781 h 444050"/>
                <a:gd name="connsiteX15" fmla="*/ 164348 w 164347"/>
                <a:gd name="connsiteY15" fmla="*/ 78252 h 444050"/>
                <a:gd name="connsiteX16" fmla="*/ 124653 w 164347"/>
                <a:gd name="connsiteY16" fmla="*/ 80217 h 444050"/>
                <a:gd name="connsiteX17" fmla="*/ 81815 w 164347"/>
                <a:gd name="connsiteY17" fmla="*/ 39344 h 444050"/>
                <a:gd name="connsiteX18" fmla="*/ 41334 w 164347"/>
                <a:gd name="connsiteY18" fmla="*/ 82576 h 444050"/>
                <a:gd name="connsiteX19" fmla="*/ 84173 w 164347"/>
                <a:gd name="connsiteY19" fmla="*/ 123842 h 444050"/>
                <a:gd name="connsiteX20" fmla="*/ 124653 w 164347"/>
                <a:gd name="connsiteY20" fmla="*/ 80217 h 444050"/>
                <a:gd name="connsiteX21" fmla="*/ 124653 w 164347"/>
                <a:gd name="connsiteY21" fmla="*/ 361617 h 444050"/>
                <a:gd name="connsiteX22" fmla="*/ 82601 w 164347"/>
                <a:gd name="connsiteY22" fmla="*/ 319171 h 444050"/>
                <a:gd name="connsiteX23" fmla="*/ 40941 w 164347"/>
                <a:gd name="connsiteY23" fmla="*/ 361617 h 444050"/>
                <a:gd name="connsiteX24" fmla="*/ 82994 w 164347"/>
                <a:gd name="connsiteY24" fmla="*/ 404062 h 444050"/>
                <a:gd name="connsiteX25" fmla="*/ 124653 w 164347"/>
                <a:gd name="connsiteY25" fmla="*/ 361617 h 44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47" h="444050">
                  <a:moveTo>
                    <a:pt x="164348" y="78252"/>
                  </a:moveTo>
                  <a:cubicBezTo>
                    <a:pt x="163562" y="115589"/>
                    <a:pt x="148234" y="141528"/>
                    <a:pt x="116793" y="156069"/>
                  </a:cubicBezTo>
                  <a:cubicBezTo>
                    <a:pt x="105789" y="161179"/>
                    <a:pt x="102251" y="166681"/>
                    <a:pt x="102644" y="177685"/>
                  </a:cubicBezTo>
                  <a:cubicBezTo>
                    <a:pt x="103038" y="205982"/>
                    <a:pt x="103038" y="233887"/>
                    <a:pt x="101858" y="262184"/>
                  </a:cubicBezTo>
                  <a:cubicBezTo>
                    <a:pt x="101465" y="275546"/>
                    <a:pt x="104610" y="282620"/>
                    <a:pt x="117972" y="288516"/>
                  </a:cubicBezTo>
                  <a:cubicBezTo>
                    <a:pt x="152164" y="303057"/>
                    <a:pt x="169850" y="340001"/>
                    <a:pt x="162776" y="377730"/>
                  </a:cubicBezTo>
                  <a:cubicBezTo>
                    <a:pt x="156488" y="413102"/>
                    <a:pt x="125832" y="440613"/>
                    <a:pt x="89282" y="443757"/>
                  </a:cubicBezTo>
                  <a:cubicBezTo>
                    <a:pt x="52338" y="446901"/>
                    <a:pt x="17753" y="424499"/>
                    <a:pt x="5177" y="389521"/>
                  </a:cubicBezTo>
                  <a:cubicBezTo>
                    <a:pt x="-9365" y="349040"/>
                    <a:pt x="8714" y="305415"/>
                    <a:pt x="48015" y="287730"/>
                  </a:cubicBezTo>
                  <a:cubicBezTo>
                    <a:pt x="58627" y="283013"/>
                    <a:pt x="62557" y="277511"/>
                    <a:pt x="62164" y="266114"/>
                  </a:cubicBezTo>
                  <a:cubicBezTo>
                    <a:pt x="61378" y="237424"/>
                    <a:pt x="61378" y="208341"/>
                    <a:pt x="62557" y="179650"/>
                  </a:cubicBezTo>
                  <a:cubicBezTo>
                    <a:pt x="62950" y="166681"/>
                    <a:pt x="59020" y="160786"/>
                    <a:pt x="46443" y="155283"/>
                  </a:cubicBezTo>
                  <a:cubicBezTo>
                    <a:pt x="11072" y="139563"/>
                    <a:pt x="-6221" y="101047"/>
                    <a:pt x="2032" y="62139"/>
                  </a:cubicBezTo>
                  <a:cubicBezTo>
                    <a:pt x="9500" y="27553"/>
                    <a:pt x="42120" y="1221"/>
                    <a:pt x="78671" y="42"/>
                  </a:cubicBezTo>
                  <a:cubicBezTo>
                    <a:pt x="117972" y="-1137"/>
                    <a:pt x="150592" y="22444"/>
                    <a:pt x="160811" y="59781"/>
                  </a:cubicBezTo>
                  <a:cubicBezTo>
                    <a:pt x="163169" y="66462"/>
                    <a:pt x="163562" y="73536"/>
                    <a:pt x="164348" y="78252"/>
                  </a:cubicBezTo>
                  <a:close/>
                  <a:moveTo>
                    <a:pt x="124653" y="80217"/>
                  </a:moveTo>
                  <a:cubicBezTo>
                    <a:pt x="124260" y="56243"/>
                    <a:pt x="105789" y="38558"/>
                    <a:pt x="81815" y="39344"/>
                  </a:cubicBezTo>
                  <a:cubicBezTo>
                    <a:pt x="57841" y="39737"/>
                    <a:pt x="40941" y="57815"/>
                    <a:pt x="41334" y="82576"/>
                  </a:cubicBezTo>
                  <a:cubicBezTo>
                    <a:pt x="41727" y="106550"/>
                    <a:pt x="60592" y="124628"/>
                    <a:pt x="84173" y="123842"/>
                  </a:cubicBezTo>
                  <a:cubicBezTo>
                    <a:pt x="107361" y="123449"/>
                    <a:pt x="125046" y="104584"/>
                    <a:pt x="124653" y="80217"/>
                  </a:cubicBezTo>
                  <a:close/>
                  <a:moveTo>
                    <a:pt x="124653" y="361617"/>
                  </a:moveTo>
                  <a:cubicBezTo>
                    <a:pt x="124653" y="337250"/>
                    <a:pt x="106575" y="319171"/>
                    <a:pt x="82601" y="319171"/>
                  </a:cubicBezTo>
                  <a:cubicBezTo>
                    <a:pt x="58627" y="319171"/>
                    <a:pt x="40941" y="337250"/>
                    <a:pt x="40941" y="361617"/>
                  </a:cubicBezTo>
                  <a:cubicBezTo>
                    <a:pt x="40941" y="385591"/>
                    <a:pt x="59020" y="404062"/>
                    <a:pt x="82994" y="404062"/>
                  </a:cubicBezTo>
                  <a:cubicBezTo>
                    <a:pt x="106182" y="404455"/>
                    <a:pt x="124653" y="385591"/>
                    <a:pt x="124653" y="361617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7838FE9-FEC9-E06C-CC18-8F27515D066A}"/>
                </a:ext>
              </a:extLst>
            </p:cNvPr>
            <p:cNvSpPr/>
            <p:nvPr/>
          </p:nvSpPr>
          <p:spPr>
            <a:xfrm>
              <a:off x="6480306" y="3130339"/>
              <a:ext cx="164468" cy="444155"/>
            </a:xfrm>
            <a:custGeom>
              <a:avLst/>
              <a:gdLst>
                <a:gd name="connsiteX0" fmla="*/ 61924 w 164468"/>
                <a:gd name="connsiteY0" fmla="*/ 280974 h 444155"/>
                <a:gd name="connsiteX1" fmla="*/ 61139 w 164468"/>
                <a:gd name="connsiteY1" fmla="*/ 171716 h 444155"/>
                <a:gd name="connsiteX2" fmla="*/ 45811 w 164468"/>
                <a:gd name="connsiteY2" fmla="*/ 156388 h 444155"/>
                <a:gd name="connsiteX3" fmla="*/ 614 w 164468"/>
                <a:gd name="connsiteY3" fmla="*/ 73855 h 444155"/>
                <a:gd name="connsiteX4" fmla="*/ 69392 w 164468"/>
                <a:gd name="connsiteY4" fmla="*/ 1147 h 444155"/>
                <a:gd name="connsiteX5" fmla="*/ 153890 w 164468"/>
                <a:gd name="connsiteY5" fmla="*/ 42414 h 444155"/>
                <a:gd name="connsiteX6" fmla="*/ 116161 w 164468"/>
                <a:gd name="connsiteY6" fmla="*/ 156781 h 444155"/>
                <a:gd name="connsiteX7" fmla="*/ 101226 w 164468"/>
                <a:gd name="connsiteY7" fmla="*/ 179969 h 444155"/>
                <a:gd name="connsiteX8" fmla="*/ 101619 w 164468"/>
                <a:gd name="connsiteY8" fmla="*/ 279795 h 444155"/>
                <a:gd name="connsiteX9" fmla="*/ 159785 w 164468"/>
                <a:gd name="connsiteY9" fmla="*/ 388660 h 444155"/>
                <a:gd name="connsiteX10" fmla="*/ 76466 w 164468"/>
                <a:gd name="connsiteY10" fmla="*/ 444075 h 444155"/>
                <a:gd name="connsiteX11" fmla="*/ 2579 w 164468"/>
                <a:gd name="connsiteY11" fmla="*/ 381979 h 444155"/>
                <a:gd name="connsiteX12" fmla="*/ 61924 w 164468"/>
                <a:gd name="connsiteY12" fmla="*/ 280974 h 444155"/>
                <a:gd name="connsiteX13" fmla="*/ 124414 w 164468"/>
                <a:gd name="connsiteY13" fmla="*/ 81715 h 444155"/>
                <a:gd name="connsiteX14" fmla="*/ 81968 w 164468"/>
                <a:gd name="connsiteY14" fmla="*/ 39662 h 444155"/>
                <a:gd name="connsiteX15" fmla="*/ 39916 w 164468"/>
                <a:gd name="connsiteY15" fmla="*/ 82108 h 444155"/>
                <a:gd name="connsiteX16" fmla="*/ 83540 w 164468"/>
                <a:gd name="connsiteY16" fmla="*/ 124947 h 444155"/>
                <a:gd name="connsiteX17" fmla="*/ 124414 w 164468"/>
                <a:gd name="connsiteY17" fmla="*/ 81715 h 444155"/>
                <a:gd name="connsiteX18" fmla="*/ 81968 w 164468"/>
                <a:gd name="connsiteY18" fmla="*/ 404774 h 444155"/>
                <a:gd name="connsiteX19" fmla="*/ 124414 w 164468"/>
                <a:gd name="connsiteY19" fmla="*/ 362721 h 444155"/>
                <a:gd name="connsiteX20" fmla="*/ 81968 w 164468"/>
                <a:gd name="connsiteY20" fmla="*/ 321062 h 444155"/>
                <a:gd name="connsiteX21" fmla="*/ 39523 w 164468"/>
                <a:gd name="connsiteY21" fmla="*/ 363114 h 444155"/>
                <a:gd name="connsiteX22" fmla="*/ 81968 w 164468"/>
                <a:gd name="connsiteY22" fmla="*/ 404774 h 4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468" h="444155">
                  <a:moveTo>
                    <a:pt x="61924" y="280974"/>
                  </a:moveTo>
                  <a:cubicBezTo>
                    <a:pt x="61924" y="245210"/>
                    <a:pt x="62710" y="208266"/>
                    <a:pt x="61139" y="171716"/>
                  </a:cubicBezTo>
                  <a:cubicBezTo>
                    <a:pt x="60745" y="166213"/>
                    <a:pt x="52099" y="159532"/>
                    <a:pt x="45811" y="156388"/>
                  </a:cubicBezTo>
                  <a:cubicBezTo>
                    <a:pt x="15156" y="140667"/>
                    <a:pt x="-3709" y="107261"/>
                    <a:pt x="614" y="73855"/>
                  </a:cubicBezTo>
                  <a:cubicBezTo>
                    <a:pt x="5723" y="34553"/>
                    <a:pt x="31269" y="7828"/>
                    <a:pt x="69392" y="1147"/>
                  </a:cubicBezTo>
                  <a:cubicBezTo>
                    <a:pt x="102012" y="-4748"/>
                    <a:pt x="137777" y="12544"/>
                    <a:pt x="153890" y="42414"/>
                  </a:cubicBezTo>
                  <a:cubicBezTo>
                    <a:pt x="177078" y="84466"/>
                    <a:pt x="160178" y="137130"/>
                    <a:pt x="116161" y="156781"/>
                  </a:cubicBezTo>
                  <a:cubicBezTo>
                    <a:pt x="104370" y="161890"/>
                    <a:pt x="101226" y="167786"/>
                    <a:pt x="101226" y="179969"/>
                  </a:cubicBezTo>
                  <a:cubicBezTo>
                    <a:pt x="102012" y="213375"/>
                    <a:pt x="101619" y="246782"/>
                    <a:pt x="101619" y="279795"/>
                  </a:cubicBezTo>
                  <a:cubicBezTo>
                    <a:pt x="157820" y="315166"/>
                    <a:pt x="173541" y="344643"/>
                    <a:pt x="159785" y="388660"/>
                  </a:cubicBezTo>
                  <a:cubicBezTo>
                    <a:pt x="148781" y="424032"/>
                    <a:pt x="115768" y="445648"/>
                    <a:pt x="76466" y="444075"/>
                  </a:cubicBezTo>
                  <a:cubicBezTo>
                    <a:pt x="41095" y="442503"/>
                    <a:pt x="9653" y="416171"/>
                    <a:pt x="2579" y="381979"/>
                  </a:cubicBezTo>
                  <a:cubicBezTo>
                    <a:pt x="-6853" y="337175"/>
                    <a:pt x="10439" y="307306"/>
                    <a:pt x="61924" y="280974"/>
                  </a:cubicBezTo>
                  <a:close/>
                  <a:moveTo>
                    <a:pt x="124414" y="81715"/>
                  </a:moveTo>
                  <a:cubicBezTo>
                    <a:pt x="124021" y="58134"/>
                    <a:pt x="105549" y="39662"/>
                    <a:pt x="81968" y="39662"/>
                  </a:cubicBezTo>
                  <a:cubicBezTo>
                    <a:pt x="58780" y="39662"/>
                    <a:pt x="39916" y="58134"/>
                    <a:pt x="39916" y="82108"/>
                  </a:cubicBezTo>
                  <a:cubicBezTo>
                    <a:pt x="39523" y="106082"/>
                    <a:pt x="59566" y="125733"/>
                    <a:pt x="83540" y="124947"/>
                  </a:cubicBezTo>
                  <a:cubicBezTo>
                    <a:pt x="106335" y="124554"/>
                    <a:pt x="124807" y="105296"/>
                    <a:pt x="124414" y="81715"/>
                  </a:cubicBezTo>
                  <a:close/>
                  <a:moveTo>
                    <a:pt x="81968" y="404774"/>
                  </a:moveTo>
                  <a:cubicBezTo>
                    <a:pt x="105549" y="404774"/>
                    <a:pt x="124021" y="386302"/>
                    <a:pt x="124414" y="362721"/>
                  </a:cubicBezTo>
                  <a:cubicBezTo>
                    <a:pt x="124414" y="338747"/>
                    <a:pt x="106728" y="321062"/>
                    <a:pt x="81968" y="321062"/>
                  </a:cubicBezTo>
                  <a:cubicBezTo>
                    <a:pt x="57601" y="321062"/>
                    <a:pt x="39523" y="338747"/>
                    <a:pt x="39523" y="363114"/>
                  </a:cubicBezTo>
                  <a:cubicBezTo>
                    <a:pt x="39523" y="386695"/>
                    <a:pt x="57994" y="404774"/>
                    <a:pt x="81968" y="404774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C8FD1CA-5B74-0A7C-C2B0-12419DC4358A}"/>
                </a:ext>
              </a:extLst>
            </p:cNvPr>
            <p:cNvSpPr/>
            <p:nvPr/>
          </p:nvSpPr>
          <p:spPr>
            <a:xfrm>
              <a:off x="6459772" y="4135641"/>
              <a:ext cx="164895" cy="444430"/>
            </a:xfrm>
            <a:custGeom>
              <a:avLst/>
              <a:gdLst>
                <a:gd name="connsiteX0" fmla="*/ 102109 w 164895"/>
                <a:gd name="connsiteY0" fmla="*/ 163888 h 444430"/>
                <a:gd name="connsiteX1" fmla="*/ 101716 w 164895"/>
                <a:gd name="connsiteY1" fmla="*/ 262928 h 444430"/>
                <a:gd name="connsiteX2" fmla="*/ 117829 w 164895"/>
                <a:gd name="connsiteY2" fmla="*/ 288866 h 444430"/>
                <a:gd name="connsiteX3" fmla="*/ 163812 w 164895"/>
                <a:gd name="connsiteY3" fmla="*/ 372186 h 444430"/>
                <a:gd name="connsiteX4" fmla="*/ 95428 w 164895"/>
                <a:gd name="connsiteY4" fmla="*/ 443321 h 444430"/>
                <a:gd name="connsiteX5" fmla="*/ 9750 w 164895"/>
                <a:gd name="connsiteY5" fmla="*/ 400483 h 444430"/>
                <a:gd name="connsiteX6" fmla="*/ 48266 w 164895"/>
                <a:gd name="connsiteY6" fmla="*/ 288080 h 444430"/>
                <a:gd name="connsiteX7" fmla="*/ 62807 w 164895"/>
                <a:gd name="connsiteY7" fmla="*/ 264893 h 444430"/>
                <a:gd name="connsiteX8" fmla="*/ 62414 w 164895"/>
                <a:gd name="connsiteY8" fmla="*/ 163101 h 444430"/>
                <a:gd name="connsiteX9" fmla="*/ 2676 w 164895"/>
                <a:gd name="connsiteY9" fmla="*/ 63276 h 444430"/>
                <a:gd name="connsiteX10" fmla="*/ 82065 w 164895"/>
                <a:gd name="connsiteY10" fmla="*/ 0 h 444430"/>
                <a:gd name="connsiteX11" fmla="*/ 162633 w 164895"/>
                <a:gd name="connsiteY11" fmla="*/ 64455 h 444430"/>
                <a:gd name="connsiteX12" fmla="*/ 102109 w 164895"/>
                <a:gd name="connsiteY12" fmla="*/ 163888 h 444430"/>
                <a:gd name="connsiteX13" fmla="*/ 82065 w 164895"/>
                <a:gd name="connsiteY13" fmla="*/ 320308 h 444430"/>
                <a:gd name="connsiteX14" fmla="*/ 39619 w 164895"/>
                <a:gd name="connsiteY14" fmla="*/ 362360 h 444430"/>
                <a:gd name="connsiteX15" fmla="*/ 83637 w 164895"/>
                <a:gd name="connsiteY15" fmla="*/ 405199 h 444430"/>
                <a:gd name="connsiteX16" fmla="*/ 124904 w 164895"/>
                <a:gd name="connsiteY16" fmla="*/ 361967 h 444430"/>
                <a:gd name="connsiteX17" fmla="*/ 82065 w 164895"/>
                <a:gd name="connsiteY17" fmla="*/ 320308 h 444430"/>
                <a:gd name="connsiteX18" fmla="*/ 81672 w 164895"/>
                <a:gd name="connsiteY18" fmla="*/ 40481 h 444430"/>
                <a:gd name="connsiteX19" fmla="*/ 39619 w 164895"/>
                <a:gd name="connsiteY19" fmla="*/ 82926 h 444430"/>
                <a:gd name="connsiteX20" fmla="*/ 82065 w 164895"/>
                <a:gd name="connsiteY20" fmla="*/ 125372 h 444430"/>
                <a:gd name="connsiteX21" fmla="*/ 124904 w 164895"/>
                <a:gd name="connsiteY21" fmla="*/ 81747 h 444430"/>
                <a:gd name="connsiteX22" fmla="*/ 81672 w 164895"/>
                <a:gd name="connsiteY22" fmla="*/ 40481 h 44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895" h="444430">
                  <a:moveTo>
                    <a:pt x="102109" y="163888"/>
                  </a:moveTo>
                  <a:cubicBezTo>
                    <a:pt x="102109" y="197687"/>
                    <a:pt x="102502" y="230307"/>
                    <a:pt x="101716" y="262928"/>
                  </a:cubicBezTo>
                  <a:cubicBezTo>
                    <a:pt x="101323" y="275897"/>
                    <a:pt x="104467" y="283364"/>
                    <a:pt x="117829" y="288866"/>
                  </a:cubicBezTo>
                  <a:cubicBezTo>
                    <a:pt x="150057" y="302622"/>
                    <a:pt x="168528" y="337993"/>
                    <a:pt x="163812" y="372186"/>
                  </a:cubicBezTo>
                  <a:cubicBezTo>
                    <a:pt x="159096" y="409129"/>
                    <a:pt x="132371" y="436640"/>
                    <a:pt x="95428" y="443321"/>
                  </a:cubicBezTo>
                  <a:cubicBezTo>
                    <a:pt x="62021" y="449217"/>
                    <a:pt x="25864" y="431138"/>
                    <a:pt x="9750" y="400483"/>
                  </a:cubicBezTo>
                  <a:cubicBezTo>
                    <a:pt x="-12259" y="358430"/>
                    <a:pt x="4248" y="307731"/>
                    <a:pt x="48266" y="288080"/>
                  </a:cubicBezTo>
                  <a:cubicBezTo>
                    <a:pt x="60056" y="282971"/>
                    <a:pt x="63200" y="277076"/>
                    <a:pt x="62807" y="264893"/>
                  </a:cubicBezTo>
                  <a:cubicBezTo>
                    <a:pt x="62021" y="230700"/>
                    <a:pt x="62414" y="196901"/>
                    <a:pt x="62414" y="163101"/>
                  </a:cubicBezTo>
                  <a:cubicBezTo>
                    <a:pt x="11322" y="137555"/>
                    <a:pt x="-7542" y="106114"/>
                    <a:pt x="2676" y="63276"/>
                  </a:cubicBezTo>
                  <a:cubicBezTo>
                    <a:pt x="11715" y="25153"/>
                    <a:pt x="43156" y="0"/>
                    <a:pt x="82065" y="0"/>
                  </a:cubicBezTo>
                  <a:cubicBezTo>
                    <a:pt x="121760" y="0"/>
                    <a:pt x="153594" y="25546"/>
                    <a:pt x="162633" y="64455"/>
                  </a:cubicBezTo>
                  <a:cubicBezTo>
                    <a:pt x="172066" y="106900"/>
                    <a:pt x="152022" y="139914"/>
                    <a:pt x="102109" y="163888"/>
                  </a:cubicBezTo>
                  <a:close/>
                  <a:moveTo>
                    <a:pt x="82065" y="320308"/>
                  </a:moveTo>
                  <a:cubicBezTo>
                    <a:pt x="58877" y="320308"/>
                    <a:pt x="39619" y="339172"/>
                    <a:pt x="39619" y="362360"/>
                  </a:cubicBezTo>
                  <a:cubicBezTo>
                    <a:pt x="39226" y="385941"/>
                    <a:pt x="59663" y="405985"/>
                    <a:pt x="83637" y="405199"/>
                  </a:cubicBezTo>
                  <a:cubicBezTo>
                    <a:pt x="106825" y="404413"/>
                    <a:pt x="125297" y="385155"/>
                    <a:pt x="124904" y="361967"/>
                  </a:cubicBezTo>
                  <a:cubicBezTo>
                    <a:pt x="124511" y="338779"/>
                    <a:pt x="105646" y="320308"/>
                    <a:pt x="82065" y="320308"/>
                  </a:cubicBezTo>
                  <a:close/>
                  <a:moveTo>
                    <a:pt x="81672" y="40481"/>
                  </a:moveTo>
                  <a:cubicBezTo>
                    <a:pt x="58091" y="40874"/>
                    <a:pt x="39619" y="59345"/>
                    <a:pt x="39619" y="82926"/>
                  </a:cubicBezTo>
                  <a:cubicBezTo>
                    <a:pt x="39619" y="105721"/>
                    <a:pt x="58877" y="124979"/>
                    <a:pt x="82065" y="125372"/>
                  </a:cubicBezTo>
                  <a:cubicBezTo>
                    <a:pt x="106039" y="125765"/>
                    <a:pt x="125690" y="105721"/>
                    <a:pt x="124904" y="81747"/>
                  </a:cubicBezTo>
                  <a:cubicBezTo>
                    <a:pt x="124511" y="57773"/>
                    <a:pt x="105646" y="40088"/>
                    <a:pt x="81672" y="40481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9B53A3F-AA85-4516-4FCA-5A284BF4719C}"/>
                </a:ext>
              </a:extLst>
            </p:cNvPr>
            <p:cNvSpPr/>
            <p:nvPr/>
          </p:nvSpPr>
          <p:spPr>
            <a:xfrm>
              <a:off x="6762923" y="2776589"/>
              <a:ext cx="164329" cy="443736"/>
            </a:xfrm>
            <a:custGeom>
              <a:avLst/>
              <a:gdLst>
                <a:gd name="connsiteX0" fmla="*/ 61493 w 164329"/>
                <a:gd name="connsiteY0" fmla="*/ 281404 h 443736"/>
                <a:gd name="connsiteX1" fmla="*/ 61493 w 164329"/>
                <a:gd name="connsiteY1" fmla="*/ 162713 h 443736"/>
                <a:gd name="connsiteX2" fmla="*/ 2540 w 164329"/>
                <a:gd name="connsiteY2" fmla="*/ 62494 h 443736"/>
                <a:gd name="connsiteX3" fmla="*/ 80358 w 164329"/>
                <a:gd name="connsiteY3" fmla="*/ 5 h 443736"/>
                <a:gd name="connsiteX4" fmla="*/ 161712 w 164329"/>
                <a:gd name="connsiteY4" fmla="*/ 63280 h 443736"/>
                <a:gd name="connsiteX5" fmla="*/ 101973 w 164329"/>
                <a:gd name="connsiteY5" fmla="*/ 163106 h 443736"/>
                <a:gd name="connsiteX6" fmla="*/ 101973 w 164329"/>
                <a:gd name="connsiteY6" fmla="*/ 280225 h 443736"/>
                <a:gd name="connsiteX7" fmla="*/ 161712 w 164329"/>
                <a:gd name="connsiteY7" fmla="*/ 379658 h 443736"/>
                <a:gd name="connsiteX8" fmla="*/ 80750 w 164329"/>
                <a:gd name="connsiteY8" fmla="*/ 443719 h 443736"/>
                <a:gd name="connsiteX9" fmla="*/ 2147 w 164329"/>
                <a:gd name="connsiteY9" fmla="*/ 379265 h 443736"/>
                <a:gd name="connsiteX10" fmla="*/ 61493 w 164329"/>
                <a:gd name="connsiteY10" fmla="*/ 281404 h 443736"/>
                <a:gd name="connsiteX11" fmla="*/ 83109 w 164329"/>
                <a:gd name="connsiteY11" fmla="*/ 319526 h 443736"/>
                <a:gd name="connsiteX12" fmla="*/ 39484 w 164329"/>
                <a:gd name="connsiteY12" fmla="*/ 360793 h 443736"/>
                <a:gd name="connsiteX13" fmla="*/ 81144 w 164329"/>
                <a:gd name="connsiteY13" fmla="*/ 404418 h 443736"/>
                <a:gd name="connsiteX14" fmla="*/ 124768 w 164329"/>
                <a:gd name="connsiteY14" fmla="*/ 362758 h 443736"/>
                <a:gd name="connsiteX15" fmla="*/ 83109 w 164329"/>
                <a:gd name="connsiteY15" fmla="*/ 319526 h 443736"/>
                <a:gd name="connsiteX16" fmla="*/ 81537 w 164329"/>
                <a:gd name="connsiteY16" fmla="*/ 39699 h 443736"/>
                <a:gd name="connsiteX17" fmla="*/ 39877 w 164329"/>
                <a:gd name="connsiteY17" fmla="*/ 82538 h 443736"/>
                <a:gd name="connsiteX18" fmla="*/ 83109 w 164329"/>
                <a:gd name="connsiteY18" fmla="*/ 124198 h 443736"/>
                <a:gd name="connsiteX19" fmla="*/ 124768 w 164329"/>
                <a:gd name="connsiteY19" fmla="*/ 80966 h 443736"/>
                <a:gd name="connsiteX20" fmla="*/ 81537 w 164329"/>
                <a:gd name="connsiteY20" fmla="*/ 39699 h 44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329" h="443736">
                  <a:moveTo>
                    <a:pt x="61493" y="281404"/>
                  </a:moveTo>
                  <a:cubicBezTo>
                    <a:pt x="61493" y="240923"/>
                    <a:pt x="61493" y="201622"/>
                    <a:pt x="61493" y="162713"/>
                  </a:cubicBezTo>
                  <a:cubicBezTo>
                    <a:pt x="11187" y="138346"/>
                    <a:pt x="-7285" y="106905"/>
                    <a:pt x="2540" y="62494"/>
                  </a:cubicBezTo>
                  <a:cubicBezTo>
                    <a:pt x="10401" y="26337"/>
                    <a:pt x="42628" y="398"/>
                    <a:pt x="80358" y="5"/>
                  </a:cubicBezTo>
                  <a:cubicBezTo>
                    <a:pt x="120445" y="-388"/>
                    <a:pt x="152279" y="24372"/>
                    <a:pt x="161712" y="63280"/>
                  </a:cubicBezTo>
                  <a:cubicBezTo>
                    <a:pt x="171930" y="104940"/>
                    <a:pt x="152279" y="137953"/>
                    <a:pt x="101973" y="163106"/>
                  </a:cubicBezTo>
                  <a:cubicBezTo>
                    <a:pt x="101973" y="202015"/>
                    <a:pt x="101973" y="241316"/>
                    <a:pt x="101973" y="280225"/>
                  </a:cubicBezTo>
                  <a:cubicBezTo>
                    <a:pt x="152279" y="305378"/>
                    <a:pt x="171930" y="337998"/>
                    <a:pt x="161712" y="379658"/>
                  </a:cubicBezTo>
                  <a:cubicBezTo>
                    <a:pt x="152279" y="418566"/>
                    <a:pt x="120052" y="444505"/>
                    <a:pt x="80750" y="443719"/>
                  </a:cubicBezTo>
                  <a:cubicBezTo>
                    <a:pt x="42235" y="442933"/>
                    <a:pt x="9615" y="416601"/>
                    <a:pt x="2147" y="379265"/>
                  </a:cubicBezTo>
                  <a:cubicBezTo>
                    <a:pt x="-6499" y="335640"/>
                    <a:pt x="12366" y="303413"/>
                    <a:pt x="61493" y="281404"/>
                  </a:cubicBezTo>
                  <a:close/>
                  <a:moveTo>
                    <a:pt x="83109" y="319526"/>
                  </a:moveTo>
                  <a:cubicBezTo>
                    <a:pt x="59528" y="318740"/>
                    <a:pt x="40270" y="337212"/>
                    <a:pt x="39484" y="360793"/>
                  </a:cubicBezTo>
                  <a:cubicBezTo>
                    <a:pt x="38698" y="384374"/>
                    <a:pt x="57170" y="403632"/>
                    <a:pt x="81144" y="404418"/>
                  </a:cubicBezTo>
                  <a:cubicBezTo>
                    <a:pt x="104331" y="405204"/>
                    <a:pt x="123982" y="386732"/>
                    <a:pt x="124768" y="362758"/>
                  </a:cubicBezTo>
                  <a:cubicBezTo>
                    <a:pt x="125554" y="339570"/>
                    <a:pt x="107083" y="320312"/>
                    <a:pt x="83109" y="319526"/>
                  </a:cubicBezTo>
                  <a:close/>
                  <a:moveTo>
                    <a:pt x="81537" y="39699"/>
                  </a:moveTo>
                  <a:cubicBezTo>
                    <a:pt x="57563" y="40092"/>
                    <a:pt x="39484" y="58957"/>
                    <a:pt x="39877" y="82538"/>
                  </a:cubicBezTo>
                  <a:cubicBezTo>
                    <a:pt x="40270" y="105726"/>
                    <a:pt x="59921" y="124591"/>
                    <a:pt x="83109" y="124198"/>
                  </a:cubicBezTo>
                  <a:cubicBezTo>
                    <a:pt x="106296" y="123805"/>
                    <a:pt x="125161" y="104547"/>
                    <a:pt x="124768" y="80966"/>
                  </a:cubicBezTo>
                  <a:cubicBezTo>
                    <a:pt x="124375" y="57385"/>
                    <a:pt x="105510" y="39306"/>
                    <a:pt x="81537" y="39699"/>
                  </a:cubicBezTo>
                  <a:close/>
                </a:path>
              </a:pathLst>
            </a:custGeom>
            <a:solidFill>
              <a:srgbClr val="002C69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24" name="Picture 123" descr="A blue circuit board with many dots&#10;&#10;Description automatically generated">
            <a:extLst>
              <a:ext uri="{FF2B5EF4-FFF2-40B4-BE49-F238E27FC236}">
                <a16:creationId xmlns:a16="http://schemas.microsoft.com/office/drawing/2014/main" id="{F8B92BE1-FB4F-85F7-87A1-2987C0B78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79" t="-61" r="-270" b="-191"/>
          <a:stretch/>
        </p:blipFill>
        <p:spPr>
          <a:xfrm>
            <a:off x="6241" y="1051"/>
            <a:ext cx="4735679" cy="68517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AA2381-55B6-D042-1DF7-FA6A50A05E27}"/>
              </a:ext>
            </a:extLst>
          </p:cNvPr>
          <p:cNvSpPr/>
          <p:nvPr/>
        </p:nvSpPr>
        <p:spPr>
          <a:xfrm>
            <a:off x="802105" y="1102894"/>
            <a:ext cx="1393657" cy="3308684"/>
          </a:xfrm>
          <a:prstGeom prst="rect">
            <a:avLst/>
          </a:prstGeom>
          <a:solidFill>
            <a:srgbClr val="002C6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6B87D9-EDA5-2E6C-213C-45C9F9AD8BBB}"/>
              </a:ext>
            </a:extLst>
          </p:cNvPr>
          <p:cNvSpPr/>
          <p:nvPr/>
        </p:nvSpPr>
        <p:spPr>
          <a:xfrm>
            <a:off x="1458828" y="2118058"/>
            <a:ext cx="1122948" cy="1132973"/>
          </a:xfrm>
          <a:prstGeom prst="rect">
            <a:avLst/>
          </a:prstGeom>
          <a:solidFill>
            <a:srgbClr val="80808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F79F18-154B-A152-48FA-721F2BD7B21F}"/>
              </a:ext>
            </a:extLst>
          </p:cNvPr>
          <p:cNvSpPr/>
          <p:nvPr/>
        </p:nvSpPr>
        <p:spPr>
          <a:xfrm>
            <a:off x="2443914" y="952500"/>
            <a:ext cx="952500" cy="962526"/>
          </a:xfrm>
          <a:prstGeom prst="rect">
            <a:avLst/>
          </a:prstGeom>
          <a:solidFill>
            <a:srgbClr val="002C69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6BED66-90D6-3B54-63E5-E29D28A75605}"/>
              </a:ext>
            </a:extLst>
          </p:cNvPr>
          <p:cNvSpPr/>
          <p:nvPr/>
        </p:nvSpPr>
        <p:spPr>
          <a:xfrm>
            <a:off x="2757236" y="2734677"/>
            <a:ext cx="1042736" cy="1032710"/>
          </a:xfrm>
          <a:prstGeom prst="rect">
            <a:avLst/>
          </a:prstGeom>
          <a:solidFill>
            <a:srgbClr val="0085F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D146C4-70BC-0120-0A7C-0A09941B9B91}"/>
              </a:ext>
            </a:extLst>
          </p:cNvPr>
          <p:cNvSpPr/>
          <p:nvPr/>
        </p:nvSpPr>
        <p:spPr>
          <a:xfrm>
            <a:off x="491289" y="3882690"/>
            <a:ext cx="1002631" cy="1052763"/>
          </a:xfrm>
          <a:prstGeom prst="rect">
            <a:avLst/>
          </a:prstGeom>
          <a:solidFill>
            <a:srgbClr val="0085F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146595-10AE-F935-E253-EB7D426990B5}"/>
              </a:ext>
            </a:extLst>
          </p:cNvPr>
          <p:cNvSpPr/>
          <p:nvPr/>
        </p:nvSpPr>
        <p:spPr>
          <a:xfrm>
            <a:off x="6238041" y="4323426"/>
            <a:ext cx="5716607" cy="1482571"/>
          </a:xfrm>
          <a:prstGeom prst="rect">
            <a:avLst/>
          </a:prstGeom>
          <a:solidFill>
            <a:srgbClr val="182F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25751B-CC0C-D87B-8FCC-E636C1FB8421}"/>
              </a:ext>
            </a:extLst>
          </p:cNvPr>
          <p:cNvSpPr/>
          <p:nvPr/>
        </p:nvSpPr>
        <p:spPr>
          <a:xfrm>
            <a:off x="5824363" y="443884"/>
            <a:ext cx="5867527" cy="490935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E2B6C-CB7B-78D4-D6A2-DFDBADCB913E}"/>
              </a:ext>
            </a:extLst>
          </p:cNvPr>
          <p:cNvSpPr txBox="1"/>
          <p:nvPr/>
        </p:nvSpPr>
        <p:spPr>
          <a:xfrm>
            <a:off x="6087121" y="1449248"/>
            <a:ext cx="5716607" cy="32470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imes New Roman"/>
                <a:cs typeface="Times New Roman"/>
              </a:rPr>
              <a:t>The project is implemented in assembly language, with a focus on the emu8086 environment.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imes New Roman"/>
                <a:cs typeface="Times New Roman"/>
              </a:rPr>
              <a:t>Macros are used to modularize the code and enhance readability, allowing for the efficient printing of maze maps.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imes New Roman"/>
                <a:cs typeface="Times New Roman"/>
              </a:rPr>
              <a:t>The maze solver algorithm intelligently navigates through the maze based on user inputs and dynamically adapts to different maze configurations.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431AB9-C4F4-36D6-C5E8-7A8CD48E79DE}"/>
              </a:ext>
            </a:extLst>
          </p:cNvPr>
          <p:cNvSpPr txBox="1"/>
          <p:nvPr/>
        </p:nvSpPr>
        <p:spPr>
          <a:xfrm>
            <a:off x="6152225" y="541538"/>
            <a:ext cx="5539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/>
                <a:cs typeface="Times New Roman"/>
              </a:rPr>
              <a:t>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63055B-5C14-334E-C57E-D0214AAA67C8}"/>
              </a:ext>
            </a:extLst>
          </p:cNvPr>
          <p:cNvSpPr/>
          <p:nvPr/>
        </p:nvSpPr>
        <p:spPr>
          <a:xfrm>
            <a:off x="5903650" y="3859267"/>
            <a:ext cx="5846913" cy="1051034"/>
          </a:xfrm>
          <a:prstGeom prst="rect">
            <a:avLst/>
          </a:prstGeom>
          <a:solidFill>
            <a:srgbClr val="182F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F1EED6-B782-2D65-9A0E-485A0C0562AB}"/>
              </a:ext>
            </a:extLst>
          </p:cNvPr>
          <p:cNvSpPr/>
          <p:nvPr/>
        </p:nvSpPr>
        <p:spPr>
          <a:xfrm>
            <a:off x="5291091" y="272612"/>
            <a:ext cx="6178859" cy="411217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621F63-39C8-BEDF-1173-DBC534F5210E}"/>
              </a:ext>
            </a:extLst>
          </p:cNvPr>
          <p:cNvSpPr/>
          <p:nvPr/>
        </p:nvSpPr>
        <p:spPr>
          <a:xfrm>
            <a:off x="5291091" y="4522732"/>
            <a:ext cx="6178859" cy="216215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38C20-07F8-53D8-FEB3-195E80BDFF12}"/>
              </a:ext>
            </a:extLst>
          </p:cNvPr>
          <p:cNvSpPr txBox="1"/>
          <p:nvPr/>
        </p:nvSpPr>
        <p:spPr>
          <a:xfrm>
            <a:off x="5527245" y="915790"/>
            <a:ext cx="5846913" cy="44678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Macro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Two macros, map1 and map2, are defined for printing different mazes.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The print macro is used to print individual rows of the maze.</a:t>
            </a:r>
          </a:p>
          <a:p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Data Section</a:t>
            </a:r>
          </a:p>
          <a:p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Maze Maps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Initialization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program starts by displaying a welcome message and prompting the user to choose between two maps (easy and difficult).</a:t>
            </a:r>
            <a:endParaRPr lang="en-US" b="1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000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23A282-0777-6414-2F59-C04A443452A9}"/>
              </a:ext>
            </a:extLst>
          </p:cNvPr>
          <p:cNvSpPr txBox="1"/>
          <p:nvPr/>
        </p:nvSpPr>
        <p:spPr>
          <a:xfrm>
            <a:off x="5527245" y="4549531"/>
            <a:ext cx="5751122" cy="178510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Game Loop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The main loop of the game is labeled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game_loop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It continuously checks for user input using the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check_for_key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routine.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Movement in the maze is handled by the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move_maze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procedure.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FECA0-F99B-A1E3-6F0A-C0CE3E70B603}"/>
              </a:ext>
            </a:extLst>
          </p:cNvPr>
          <p:cNvSpPr txBox="1"/>
          <p:nvPr/>
        </p:nvSpPr>
        <p:spPr>
          <a:xfrm>
            <a:off x="5527245" y="272612"/>
            <a:ext cx="3412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/>
                <a:cs typeface="Times New Roman"/>
              </a:rPr>
              <a:t>Segment</a:t>
            </a:r>
          </a:p>
        </p:txBody>
      </p:sp>
    </p:spTree>
    <p:extLst>
      <p:ext uri="{BB962C8B-B14F-4D97-AF65-F5344CB8AC3E}">
        <p14:creationId xmlns:p14="http://schemas.microsoft.com/office/powerpoint/2010/main" val="1522375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200E27-7760-3246-9909-A260BE6F0DCD}"/>
              </a:ext>
            </a:extLst>
          </p:cNvPr>
          <p:cNvSpPr/>
          <p:nvPr/>
        </p:nvSpPr>
        <p:spPr>
          <a:xfrm>
            <a:off x="596940" y="3940562"/>
            <a:ext cx="6531829" cy="1051034"/>
          </a:xfrm>
          <a:prstGeom prst="rect">
            <a:avLst/>
          </a:prstGeom>
          <a:solidFill>
            <a:srgbClr val="182F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50CC4B-C91B-AC66-24C5-DBA1CB0D066C}"/>
              </a:ext>
            </a:extLst>
          </p:cNvPr>
          <p:cNvSpPr/>
          <p:nvPr/>
        </p:nvSpPr>
        <p:spPr>
          <a:xfrm>
            <a:off x="855751" y="4562534"/>
            <a:ext cx="6820732" cy="204951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F84146-9F1A-65F5-55F7-2243454D7FA7}"/>
              </a:ext>
            </a:extLst>
          </p:cNvPr>
          <p:cNvSpPr/>
          <p:nvPr/>
        </p:nvSpPr>
        <p:spPr>
          <a:xfrm>
            <a:off x="855751" y="303585"/>
            <a:ext cx="6824018" cy="411217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081288-A562-F008-E479-AEE4993B0F3B}"/>
              </a:ext>
            </a:extLst>
          </p:cNvPr>
          <p:cNvSpPr txBox="1"/>
          <p:nvPr/>
        </p:nvSpPr>
        <p:spPr>
          <a:xfrm>
            <a:off x="990416" y="428395"/>
            <a:ext cx="6611727" cy="4960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Segment:</a:t>
            </a:r>
          </a:p>
          <a:p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 Movement Procedures</a:t>
            </a:r>
            <a:endParaRPr lang="en-US" sz="2000" b="1" i="0" dirty="0">
              <a:effectLst/>
              <a:latin typeface="Söhne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Procedures like </a:t>
            </a:r>
            <a:r>
              <a:rPr lang="en-US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move_left</a:t>
            </a:r>
            <a:r>
              <a:rPr 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move_right</a:t>
            </a:r>
            <a:r>
              <a:rPr 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move_up</a:t>
            </a:r>
            <a:r>
              <a:rPr 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move_down</a:t>
            </a:r>
            <a:r>
              <a:rPr 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handle the movement of the player within the maze.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They check for walls and boundaries to determine whether the movement is allowed.</a:t>
            </a:r>
          </a:p>
          <a:p>
            <a:pPr lvl="1"/>
            <a:endParaRPr lang="en-US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7. Interrupts and Screen Operations:</a:t>
            </a:r>
            <a:endParaRPr lang="en-US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 10h is used for screen operations, setting the video mode, and printing characters.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 16h is used for keyboard input.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 1Ah is used for timing.</a:t>
            </a:r>
          </a:p>
          <a:p>
            <a:endParaRPr lang="en-US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000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A9025-3EA4-C159-D373-8FB9E22FB1E2}"/>
              </a:ext>
            </a:extLst>
          </p:cNvPr>
          <p:cNvSpPr txBox="1"/>
          <p:nvPr/>
        </p:nvSpPr>
        <p:spPr>
          <a:xfrm>
            <a:off x="993698" y="4566843"/>
            <a:ext cx="6135071" cy="175432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8. Game Loop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The main loop of the game is labeled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game_loop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It continuously checks for user input using the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check_for_key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routine.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Movement in the maze is handled by the </a:t>
            </a:r>
            <a:r>
              <a:rPr lang="en-US" dirty="0" err="1">
                <a:solidFill>
                  <a:schemeClr val="bg1"/>
                </a:solidFill>
                <a:latin typeface="Times New Roman"/>
                <a:cs typeface="Times New Roman"/>
              </a:rPr>
              <a:t>move_maze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 procedure.</a:t>
            </a:r>
          </a:p>
        </p:txBody>
      </p:sp>
    </p:spTree>
    <p:extLst>
      <p:ext uri="{BB962C8B-B14F-4D97-AF65-F5344CB8AC3E}">
        <p14:creationId xmlns:p14="http://schemas.microsoft.com/office/powerpoint/2010/main" val="4079012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966A56E-9054-6EA7-5CEB-55F9700E3B1F}"/>
              </a:ext>
            </a:extLst>
          </p:cNvPr>
          <p:cNvSpPr/>
          <p:nvPr/>
        </p:nvSpPr>
        <p:spPr>
          <a:xfrm>
            <a:off x="-6569" y="3285"/>
            <a:ext cx="7131269" cy="6857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08013-1DD4-B239-9570-A5282E3F5AAF}"/>
              </a:ext>
            </a:extLst>
          </p:cNvPr>
          <p:cNvSpPr txBox="1"/>
          <p:nvPr/>
        </p:nvSpPr>
        <p:spPr>
          <a:xfrm>
            <a:off x="344869" y="354723"/>
            <a:ext cx="503182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rgbClr val="002C69"/>
                </a:solidFill>
                <a:latin typeface="Times New Roman"/>
                <a:cs typeface="Times New Roman"/>
              </a:rPr>
              <a:t>Conclusion</a:t>
            </a:r>
            <a:endParaRPr lang="en-US" dirty="0">
              <a:solidFill>
                <a:srgbClr val="002C69"/>
              </a:solidFill>
              <a:cs typeface="Arial"/>
            </a:endParaRP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9E42B733-2824-A135-874B-5EDEC31B16D0}"/>
              </a:ext>
            </a:extLst>
          </p:cNvPr>
          <p:cNvSpPr txBox="1"/>
          <p:nvPr/>
        </p:nvSpPr>
        <p:spPr>
          <a:xfrm>
            <a:off x="525117" y="1296532"/>
            <a:ext cx="5858146" cy="31393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Versatile Application of Assembly Language: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Maze Solver project highlights the uses of assembly language in addressing complex algorithmic challenges, demonstrating its progress in programming and problem-solving.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Engaging User Experience: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a focus on user interaction, the project provides an immersive and enjoyable experience for both </a:t>
            </a:r>
            <a:r>
              <a:rPr lang="en-US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programmers and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maze enthusiasts looking for a dynamic and interactive platform.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94AFED8-0516-77F2-21FC-298AEDEB98AC}"/>
              </a:ext>
            </a:extLst>
          </p:cNvPr>
          <p:cNvGrpSpPr/>
          <p:nvPr/>
        </p:nvGrpSpPr>
        <p:grpSpPr>
          <a:xfrm>
            <a:off x="179022" y="5797118"/>
            <a:ext cx="1152629" cy="912953"/>
            <a:chOff x="11613480" y="1739639"/>
            <a:chExt cx="3450295" cy="2848379"/>
          </a:xfrm>
        </p:grpSpPr>
        <p:grpSp>
          <p:nvGrpSpPr>
            <p:cNvPr id="4" name="Graphic 201">
              <a:extLst>
                <a:ext uri="{FF2B5EF4-FFF2-40B4-BE49-F238E27FC236}">
                  <a16:creationId xmlns:a16="http://schemas.microsoft.com/office/drawing/2014/main" id="{8331056F-5BF0-B420-B6B4-51683886E38E}"/>
                </a:ext>
              </a:extLst>
            </p:cNvPr>
            <p:cNvGrpSpPr/>
            <p:nvPr/>
          </p:nvGrpSpPr>
          <p:grpSpPr>
            <a:xfrm>
              <a:off x="11613480" y="1739639"/>
              <a:ext cx="3450295" cy="2848379"/>
              <a:chOff x="3978614" y="61405"/>
              <a:chExt cx="3450295" cy="2848379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E4ECEAA1-383F-F35D-C95F-E42CBD5D2B48}"/>
                  </a:ext>
                </a:extLst>
              </p:cNvPr>
              <p:cNvSpPr/>
              <p:nvPr/>
            </p:nvSpPr>
            <p:spPr>
              <a:xfrm>
                <a:off x="4135764" y="1381681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572 w 167932"/>
                  <a:gd name="connsiteY3" fmla="*/ 1020263 h 1020263"/>
                  <a:gd name="connsiteX4" fmla="*/ 111056 w 167932"/>
                  <a:gd name="connsiteY4" fmla="*/ 990343 h 1020263"/>
                  <a:gd name="connsiteX5" fmla="*/ 112404 w 167932"/>
                  <a:gd name="connsiteY5" fmla="*/ 485198 h 1020263"/>
                  <a:gd name="connsiteX6" fmla="*/ 164967 w 167932"/>
                  <a:gd name="connsiteY6" fmla="*/ 449617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05CB7439-6E04-C802-D106-6B9513D1D55D}"/>
                  </a:ext>
                </a:extLst>
              </p:cNvPr>
              <p:cNvSpPr/>
              <p:nvPr/>
            </p:nvSpPr>
            <p:spPr>
              <a:xfrm>
                <a:off x="4414213" y="1220758"/>
                <a:ext cx="167662" cy="1020262"/>
              </a:xfrm>
              <a:custGeom>
                <a:avLst/>
                <a:gdLst>
                  <a:gd name="connsiteX0" fmla="*/ 0 w 167662"/>
                  <a:gd name="connsiteY0" fmla="*/ 96770 h 1020262"/>
                  <a:gd name="connsiteX1" fmla="*/ 809 w 167662"/>
                  <a:gd name="connsiteY1" fmla="*/ 539109 h 1020262"/>
                  <a:gd name="connsiteX2" fmla="*/ 56337 w 167662"/>
                  <a:gd name="connsiteY2" fmla="*/ 514040 h 1020262"/>
                  <a:gd name="connsiteX3" fmla="*/ 59571 w 167662"/>
                  <a:gd name="connsiteY3" fmla="*/ 1020263 h 1020262"/>
                  <a:gd name="connsiteX4" fmla="*/ 111056 w 167662"/>
                  <a:gd name="connsiteY4" fmla="*/ 990343 h 1020262"/>
                  <a:gd name="connsiteX5" fmla="*/ 112404 w 167662"/>
                  <a:gd name="connsiteY5" fmla="*/ 485467 h 1020262"/>
                  <a:gd name="connsiteX6" fmla="*/ 164967 w 167662"/>
                  <a:gd name="connsiteY6" fmla="*/ 449886 h 1020262"/>
                  <a:gd name="connsiteX7" fmla="*/ 167663 w 167662"/>
                  <a:gd name="connsiteY7" fmla="*/ 0 h 102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2">
                    <a:moveTo>
                      <a:pt x="0" y="96770"/>
                    </a:moveTo>
                    <a:lnTo>
                      <a:pt x="809" y="539109"/>
                    </a:lnTo>
                    <a:lnTo>
                      <a:pt x="56337" y="514040"/>
                    </a:lnTo>
                    <a:lnTo>
                      <a:pt x="59571" y="1020263"/>
                    </a:lnTo>
                    <a:lnTo>
                      <a:pt x="111056" y="990343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5F50DED-C65E-9F1E-8BD3-EA06FCDC200D}"/>
                  </a:ext>
                </a:extLst>
              </p:cNvPr>
              <p:cNvSpPr/>
              <p:nvPr/>
            </p:nvSpPr>
            <p:spPr>
              <a:xfrm>
                <a:off x="3978614" y="61405"/>
                <a:ext cx="3450295" cy="1992545"/>
              </a:xfrm>
              <a:custGeom>
                <a:avLst/>
                <a:gdLst>
                  <a:gd name="connsiteX0" fmla="*/ 2617372 w 3450295"/>
                  <a:gd name="connsiteY0" fmla="*/ 0 h 1992545"/>
                  <a:gd name="connsiteX1" fmla="*/ 0 w 3450295"/>
                  <a:gd name="connsiteY1" fmla="*/ 1509504 h 1992545"/>
                  <a:gd name="connsiteX2" fmla="*/ 832923 w 3450295"/>
                  <a:gd name="connsiteY2" fmla="*/ 1992546 h 1992545"/>
                  <a:gd name="connsiteX3" fmla="*/ 3450295 w 3450295"/>
                  <a:gd name="connsiteY3" fmla="*/ 482502 h 199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0295" h="1992545">
                    <a:moveTo>
                      <a:pt x="2617372" y="0"/>
                    </a:moveTo>
                    <a:lnTo>
                      <a:pt x="0" y="1509504"/>
                    </a:lnTo>
                    <a:lnTo>
                      <a:pt x="832923" y="1992546"/>
                    </a:lnTo>
                    <a:lnTo>
                      <a:pt x="3450295" y="482502"/>
                    </a:lnTo>
                    <a:close/>
                  </a:path>
                </a:pathLst>
              </a:custGeom>
              <a:solidFill>
                <a:schemeClr val="accent4"/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5DBA64F-B181-3CF6-7066-7724EDFE06AC}"/>
                  </a:ext>
                </a:extLst>
              </p:cNvPr>
              <p:cNvSpPr/>
              <p:nvPr/>
            </p:nvSpPr>
            <p:spPr>
              <a:xfrm>
                <a:off x="3978614" y="1570909"/>
                <a:ext cx="832922" cy="799498"/>
              </a:xfrm>
              <a:custGeom>
                <a:avLst/>
                <a:gdLst>
                  <a:gd name="connsiteX0" fmla="*/ 0 w 832922"/>
                  <a:gd name="connsiteY0" fmla="*/ 0 h 799498"/>
                  <a:gd name="connsiteX1" fmla="*/ 0 w 832922"/>
                  <a:gd name="connsiteY1" fmla="*/ 320770 h 799498"/>
                  <a:gd name="connsiteX2" fmla="*/ 832923 w 832922"/>
                  <a:gd name="connsiteY2" fmla="*/ 799498 h 799498"/>
                  <a:gd name="connsiteX3" fmla="*/ 832923 w 832922"/>
                  <a:gd name="connsiteY3" fmla="*/ 483041 h 7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2922" h="799498">
                    <a:moveTo>
                      <a:pt x="0" y="0"/>
                    </a:moveTo>
                    <a:lnTo>
                      <a:pt x="0" y="320770"/>
                    </a:lnTo>
                    <a:lnTo>
                      <a:pt x="832923" y="799498"/>
                    </a:lnTo>
                    <a:lnTo>
                      <a:pt x="832923" y="483041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83FC92A-C8F7-A314-9E15-5091775CB4DC}"/>
                  </a:ext>
                </a:extLst>
              </p:cNvPr>
              <p:cNvSpPr/>
              <p:nvPr/>
            </p:nvSpPr>
            <p:spPr>
              <a:xfrm>
                <a:off x="4811536" y="543907"/>
                <a:ext cx="2617372" cy="1826499"/>
              </a:xfrm>
              <a:custGeom>
                <a:avLst/>
                <a:gdLst>
                  <a:gd name="connsiteX0" fmla="*/ 2617372 w 2617372"/>
                  <a:gd name="connsiteY0" fmla="*/ 0 h 1826499"/>
                  <a:gd name="connsiteX1" fmla="*/ 2617372 w 2617372"/>
                  <a:gd name="connsiteY1" fmla="*/ 320770 h 1826499"/>
                  <a:gd name="connsiteX2" fmla="*/ 0 w 2617372"/>
                  <a:gd name="connsiteY2" fmla="*/ 1826500 h 1826499"/>
                  <a:gd name="connsiteX3" fmla="*/ 0 w 2617372"/>
                  <a:gd name="connsiteY3" fmla="*/ 1510043 h 182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7372" h="1826499">
                    <a:moveTo>
                      <a:pt x="2617372" y="0"/>
                    </a:moveTo>
                    <a:lnTo>
                      <a:pt x="2617372" y="320770"/>
                    </a:lnTo>
                    <a:lnTo>
                      <a:pt x="0" y="1826500"/>
                    </a:lnTo>
                    <a:lnTo>
                      <a:pt x="0" y="15100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6B973D7-4061-9CD7-E93C-CD208AB7EC80}"/>
                  </a:ext>
                </a:extLst>
              </p:cNvPr>
              <p:cNvSpPr/>
              <p:nvPr/>
            </p:nvSpPr>
            <p:spPr>
              <a:xfrm>
                <a:off x="4922862" y="1889522"/>
                <a:ext cx="167662" cy="1020262"/>
              </a:xfrm>
              <a:custGeom>
                <a:avLst/>
                <a:gdLst>
                  <a:gd name="connsiteX0" fmla="*/ 0 w 167662"/>
                  <a:gd name="connsiteY0" fmla="*/ 96770 h 1020262"/>
                  <a:gd name="connsiteX1" fmla="*/ 809 w 167662"/>
                  <a:gd name="connsiteY1" fmla="*/ 539109 h 1020262"/>
                  <a:gd name="connsiteX2" fmla="*/ 56067 w 167662"/>
                  <a:gd name="connsiteY2" fmla="*/ 514040 h 1020262"/>
                  <a:gd name="connsiteX3" fmla="*/ 59572 w 167662"/>
                  <a:gd name="connsiteY3" fmla="*/ 1020263 h 1020262"/>
                  <a:gd name="connsiteX4" fmla="*/ 110787 w 167662"/>
                  <a:gd name="connsiteY4" fmla="*/ 990612 h 1020262"/>
                  <a:gd name="connsiteX5" fmla="*/ 112404 w 167662"/>
                  <a:gd name="connsiteY5" fmla="*/ 485467 h 1020262"/>
                  <a:gd name="connsiteX6" fmla="*/ 164967 w 167662"/>
                  <a:gd name="connsiteY6" fmla="*/ 449886 h 1020262"/>
                  <a:gd name="connsiteX7" fmla="*/ 167663 w 167662"/>
                  <a:gd name="connsiteY7" fmla="*/ 0 h 102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2">
                    <a:moveTo>
                      <a:pt x="0" y="96770"/>
                    </a:moveTo>
                    <a:lnTo>
                      <a:pt x="809" y="539109"/>
                    </a:lnTo>
                    <a:lnTo>
                      <a:pt x="56067" y="514040"/>
                    </a:lnTo>
                    <a:lnTo>
                      <a:pt x="59572" y="1020263"/>
                    </a:lnTo>
                    <a:lnTo>
                      <a:pt x="110787" y="990612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6168ECB-10F8-5609-49EE-4BA2349EBD17}"/>
                  </a:ext>
                </a:extLst>
              </p:cNvPr>
              <p:cNvSpPr/>
              <p:nvPr/>
            </p:nvSpPr>
            <p:spPr>
              <a:xfrm>
                <a:off x="5479492" y="1567944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572 w 167932"/>
                  <a:gd name="connsiteY3" fmla="*/ 1020263 h 1020263"/>
                  <a:gd name="connsiteX4" fmla="*/ 111056 w 167932"/>
                  <a:gd name="connsiteY4" fmla="*/ 990342 h 1020263"/>
                  <a:gd name="connsiteX5" fmla="*/ 112404 w 167932"/>
                  <a:gd name="connsiteY5" fmla="*/ 485198 h 1020263"/>
                  <a:gd name="connsiteX6" fmla="*/ 164967 w 167932"/>
                  <a:gd name="connsiteY6" fmla="*/ 449617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2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757B3D6-29FA-F5B2-4F12-7547D5B2FAD0}"/>
                  </a:ext>
                </a:extLst>
              </p:cNvPr>
              <p:cNvSpPr/>
              <p:nvPr/>
            </p:nvSpPr>
            <p:spPr>
              <a:xfrm>
                <a:off x="5201042" y="1728867"/>
                <a:ext cx="167932" cy="1019993"/>
              </a:xfrm>
              <a:custGeom>
                <a:avLst/>
                <a:gdLst>
                  <a:gd name="connsiteX0" fmla="*/ 0 w 167932"/>
                  <a:gd name="connsiteY0" fmla="*/ 96770 h 1019993"/>
                  <a:gd name="connsiteX1" fmla="*/ 1078 w 167932"/>
                  <a:gd name="connsiteY1" fmla="*/ 538839 h 1019993"/>
                  <a:gd name="connsiteX2" fmla="*/ 56337 w 167932"/>
                  <a:gd name="connsiteY2" fmla="*/ 513771 h 1019993"/>
                  <a:gd name="connsiteX3" fmla="*/ 59841 w 167932"/>
                  <a:gd name="connsiteY3" fmla="*/ 1019994 h 1019993"/>
                  <a:gd name="connsiteX4" fmla="*/ 111056 w 167932"/>
                  <a:gd name="connsiteY4" fmla="*/ 990343 h 1019993"/>
                  <a:gd name="connsiteX5" fmla="*/ 112674 w 167932"/>
                  <a:gd name="connsiteY5" fmla="*/ 485198 h 1019993"/>
                  <a:gd name="connsiteX6" fmla="*/ 165237 w 167932"/>
                  <a:gd name="connsiteY6" fmla="*/ 449617 h 1019993"/>
                  <a:gd name="connsiteX7" fmla="*/ 167932 w 16793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19993">
                    <a:moveTo>
                      <a:pt x="0" y="9677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841" y="1019994"/>
                    </a:lnTo>
                    <a:lnTo>
                      <a:pt x="111056" y="990343"/>
                    </a:lnTo>
                    <a:lnTo>
                      <a:pt x="112674" y="485198"/>
                    </a:lnTo>
                    <a:lnTo>
                      <a:pt x="16523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031734A-B0B8-6F5E-96C1-07851B2CC7F9}"/>
                  </a:ext>
                </a:extLst>
              </p:cNvPr>
              <p:cNvSpPr/>
              <p:nvPr/>
            </p:nvSpPr>
            <p:spPr>
              <a:xfrm>
                <a:off x="5757941" y="1407020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1078 w 167662"/>
                  <a:gd name="connsiteY1" fmla="*/ 539109 h 1020263"/>
                  <a:gd name="connsiteX2" fmla="*/ 56337 w 167662"/>
                  <a:gd name="connsiteY2" fmla="*/ 514040 h 1020263"/>
                  <a:gd name="connsiteX3" fmla="*/ 59572 w 167662"/>
                  <a:gd name="connsiteY3" fmla="*/ 1020263 h 1020263"/>
                  <a:gd name="connsiteX4" fmla="*/ 111056 w 167662"/>
                  <a:gd name="connsiteY4" fmla="*/ 990342 h 1020263"/>
                  <a:gd name="connsiteX5" fmla="*/ 112404 w 167662"/>
                  <a:gd name="connsiteY5" fmla="*/ 485467 h 1020263"/>
                  <a:gd name="connsiteX6" fmla="*/ 164967 w 167662"/>
                  <a:gd name="connsiteY6" fmla="*/ 449886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2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7720479-E065-AAE2-D5B7-E4518599D1A0}"/>
                  </a:ext>
                </a:extLst>
              </p:cNvPr>
              <p:cNvSpPr/>
              <p:nvPr/>
            </p:nvSpPr>
            <p:spPr>
              <a:xfrm>
                <a:off x="6036391" y="1246365"/>
                <a:ext cx="167662" cy="1019993"/>
              </a:xfrm>
              <a:custGeom>
                <a:avLst/>
                <a:gdLst>
                  <a:gd name="connsiteX0" fmla="*/ 0 w 167662"/>
                  <a:gd name="connsiteY0" fmla="*/ 96500 h 1019993"/>
                  <a:gd name="connsiteX1" fmla="*/ 809 w 167662"/>
                  <a:gd name="connsiteY1" fmla="*/ 538839 h 1019993"/>
                  <a:gd name="connsiteX2" fmla="*/ 56337 w 167662"/>
                  <a:gd name="connsiteY2" fmla="*/ 513771 h 1019993"/>
                  <a:gd name="connsiteX3" fmla="*/ 59571 w 167662"/>
                  <a:gd name="connsiteY3" fmla="*/ 1019994 h 1019993"/>
                  <a:gd name="connsiteX4" fmla="*/ 110787 w 167662"/>
                  <a:gd name="connsiteY4" fmla="*/ 990343 h 1019993"/>
                  <a:gd name="connsiteX5" fmla="*/ 112404 w 167662"/>
                  <a:gd name="connsiteY5" fmla="*/ 485198 h 1019993"/>
                  <a:gd name="connsiteX6" fmla="*/ 164967 w 167662"/>
                  <a:gd name="connsiteY6" fmla="*/ 449617 h 1019993"/>
                  <a:gd name="connsiteX7" fmla="*/ 167663 w 16766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19993">
                    <a:moveTo>
                      <a:pt x="0" y="96500"/>
                    </a:moveTo>
                    <a:lnTo>
                      <a:pt x="809" y="538839"/>
                    </a:lnTo>
                    <a:lnTo>
                      <a:pt x="56337" y="513771"/>
                    </a:lnTo>
                    <a:lnTo>
                      <a:pt x="59571" y="1019994"/>
                    </a:lnTo>
                    <a:lnTo>
                      <a:pt x="11078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37A4D34-32F0-62E4-1F23-A893C68DD41C}"/>
                  </a:ext>
                </a:extLst>
              </p:cNvPr>
              <p:cNvSpPr/>
              <p:nvPr/>
            </p:nvSpPr>
            <p:spPr>
              <a:xfrm>
                <a:off x="6314841" y="1085441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809 w 167662"/>
                  <a:gd name="connsiteY1" fmla="*/ 538839 h 1020263"/>
                  <a:gd name="connsiteX2" fmla="*/ 56067 w 167662"/>
                  <a:gd name="connsiteY2" fmla="*/ 514040 h 1020263"/>
                  <a:gd name="connsiteX3" fmla="*/ 59571 w 167662"/>
                  <a:gd name="connsiteY3" fmla="*/ 1020263 h 1020263"/>
                  <a:gd name="connsiteX4" fmla="*/ 110787 w 167662"/>
                  <a:gd name="connsiteY4" fmla="*/ 990343 h 1020263"/>
                  <a:gd name="connsiteX5" fmla="*/ 112404 w 167662"/>
                  <a:gd name="connsiteY5" fmla="*/ 485198 h 1020263"/>
                  <a:gd name="connsiteX6" fmla="*/ 164967 w 167662"/>
                  <a:gd name="connsiteY6" fmla="*/ 449617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809" y="538839"/>
                    </a:lnTo>
                    <a:lnTo>
                      <a:pt x="56067" y="514040"/>
                    </a:lnTo>
                    <a:lnTo>
                      <a:pt x="59571" y="1020263"/>
                    </a:lnTo>
                    <a:lnTo>
                      <a:pt x="11078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B90E237-A386-D59D-AED8-264C52271D6A}"/>
                  </a:ext>
                </a:extLst>
              </p:cNvPr>
              <p:cNvSpPr/>
              <p:nvPr/>
            </p:nvSpPr>
            <p:spPr>
              <a:xfrm>
                <a:off x="6593021" y="924517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841 w 167932"/>
                  <a:gd name="connsiteY3" fmla="*/ 1020263 h 1020263"/>
                  <a:gd name="connsiteX4" fmla="*/ 111056 w 167932"/>
                  <a:gd name="connsiteY4" fmla="*/ 990342 h 1020263"/>
                  <a:gd name="connsiteX5" fmla="*/ 112404 w 167932"/>
                  <a:gd name="connsiteY5" fmla="*/ 485467 h 1020263"/>
                  <a:gd name="connsiteX6" fmla="*/ 165237 w 167932"/>
                  <a:gd name="connsiteY6" fmla="*/ 449886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841" y="1020263"/>
                    </a:lnTo>
                    <a:lnTo>
                      <a:pt x="111056" y="990342"/>
                    </a:lnTo>
                    <a:lnTo>
                      <a:pt x="112404" y="485467"/>
                    </a:lnTo>
                    <a:lnTo>
                      <a:pt x="165237" y="449886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122B7C6-D40F-4A3D-D009-C622BD6BB6DF}"/>
                  </a:ext>
                </a:extLst>
              </p:cNvPr>
              <p:cNvSpPr/>
              <p:nvPr/>
            </p:nvSpPr>
            <p:spPr>
              <a:xfrm>
                <a:off x="6871470" y="763863"/>
                <a:ext cx="167932" cy="1019993"/>
              </a:xfrm>
              <a:custGeom>
                <a:avLst/>
                <a:gdLst>
                  <a:gd name="connsiteX0" fmla="*/ 0 w 167932"/>
                  <a:gd name="connsiteY0" fmla="*/ 96500 h 1019993"/>
                  <a:gd name="connsiteX1" fmla="*/ 1078 w 167932"/>
                  <a:gd name="connsiteY1" fmla="*/ 538839 h 1019993"/>
                  <a:gd name="connsiteX2" fmla="*/ 56337 w 167932"/>
                  <a:gd name="connsiteY2" fmla="*/ 513771 h 1019993"/>
                  <a:gd name="connsiteX3" fmla="*/ 59572 w 167932"/>
                  <a:gd name="connsiteY3" fmla="*/ 1019994 h 1019993"/>
                  <a:gd name="connsiteX4" fmla="*/ 111057 w 167932"/>
                  <a:gd name="connsiteY4" fmla="*/ 990343 h 1019993"/>
                  <a:gd name="connsiteX5" fmla="*/ 112404 w 167932"/>
                  <a:gd name="connsiteY5" fmla="*/ 485198 h 1019993"/>
                  <a:gd name="connsiteX6" fmla="*/ 164967 w 167932"/>
                  <a:gd name="connsiteY6" fmla="*/ 449617 h 1019993"/>
                  <a:gd name="connsiteX7" fmla="*/ 167932 w 16793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19993">
                    <a:moveTo>
                      <a:pt x="0" y="9650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572" y="1019994"/>
                    </a:lnTo>
                    <a:lnTo>
                      <a:pt x="11105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7303E0E-E4DD-06AD-2D03-DF7042EE0786}"/>
                  </a:ext>
                </a:extLst>
              </p:cNvPr>
              <p:cNvSpPr/>
              <p:nvPr/>
            </p:nvSpPr>
            <p:spPr>
              <a:xfrm>
                <a:off x="7149920" y="602939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1078 w 167662"/>
                  <a:gd name="connsiteY1" fmla="*/ 538839 h 1020263"/>
                  <a:gd name="connsiteX2" fmla="*/ 56337 w 167662"/>
                  <a:gd name="connsiteY2" fmla="*/ 513771 h 1020263"/>
                  <a:gd name="connsiteX3" fmla="*/ 59571 w 167662"/>
                  <a:gd name="connsiteY3" fmla="*/ 1020263 h 1020263"/>
                  <a:gd name="connsiteX4" fmla="*/ 111056 w 167662"/>
                  <a:gd name="connsiteY4" fmla="*/ 990343 h 1020263"/>
                  <a:gd name="connsiteX5" fmla="*/ 112404 w 167662"/>
                  <a:gd name="connsiteY5" fmla="*/ 485198 h 1020263"/>
                  <a:gd name="connsiteX6" fmla="*/ 164967 w 167662"/>
                  <a:gd name="connsiteY6" fmla="*/ 449617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571" y="1020263"/>
                    </a:lnTo>
                    <a:lnTo>
                      <a:pt x="111056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454CC67-DBB9-0BFB-AE8A-ECE155478A21}"/>
                </a:ext>
              </a:extLst>
            </p:cNvPr>
            <p:cNvSpPr/>
            <p:nvPr/>
          </p:nvSpPr>
          <p:spPr>
            <a:xfrm>
              <a:off x="12896846" y="2490657"/>
              <a:ext cx="823384" cy="475504"/>
            </a:xfrm>
            <a:custGeom>
              <a:avLst/>
              <a:gdLst>
                <a:gd name="connsiteX0" fmla="*/ 2617372 w 3450295"/>
                <a:gd name="connsiteY0" fmla="*/ 0 h 1992545"/>
                <a:gd name="connsiteX1" fmla="*/ 0 w 3450295"/>
                <a:gd name="connsiteY1" fmla="*/ 1509504 h 1992545"/>
                <a:gd name="connsiteX2" fmla="*/ 832923 w 3450295"/>
                <a:gd name="connsiteY2" fmla="*/ 1992546 h 1992545"/>
                <a:gd name="connsiteX3" fmla="*/ 3450295 w 3450295"/>
                <a:gd name="connsiteY3" fmla="*/ 482502 h 199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0295" h="1992545">
                  <a:moveTo>
                    <a:pt x="2617372" y="0"/>
                  </a:moveTo>
                  <a:lnTo>
                    <a:pt x="0" y="1509504"/>
                  </a:lnTo>
                  <a:lnTo>
                    <a:pt x="832923" y="1992546"/>
                  </a:lnTo>
                  <a:lnTo>
                    <a:pt x="3450295" y="482502"/>
                  </a:lnTo>
                  <a:close/>
                </a:path>
              </a:pathLst>
            </a:custGeom>
            <a:solidFill>
              <a:schemeClr val="bg1"/>
            </a:solidFill>
            <a:ln w="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2455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236CDA-6666-8EC0-0389-1CB13F876D7A}"/>
              </a:ext>
            </a:extLst>
          </p:cNvPr>
          <p:cNvSpPr/>
          <p:nvPr/>
        </p:nvSpPr>
        <p:spPr>
          <a:xfrm>
            <a:off x="0" y="1740154"/>
            <a:ext cx="12189200" cy="2835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A195277-FC23-B026-CBBD-B6390FE692A3}"/>
              </a:ext>
            </a:extLst>
          </p:cNvPr>
          <p:cNvGrpSpPr/>
          <p:nvPr/>
        </p:nvGrpSpPr>
        <p:grpSpPr>
          <a:xfrm>
            <a:off x="2800" y="1725487"/>
            <a:ext cx="12192000" cy="2849755"/>
            <a:chOff x="2800" y="1720101"/>
            <a:chExt cx="12192000" cy="283508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60930B-AE12-CE38-F87B-31B2B0113791}"/>
                </a:ext>
              </a:extLst>
            </p:cNvPr>
            <p:cNvSpPr/>
            <p:nvPr/>
          </p:nvSpPr>
          <p:spPr>
            <a:xfrm>
              <a:off x="2800" y="1720101"/>
              <a:ext cx="941294" cy="283508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7F67DC-D48B-EFCB-8499-4EA6AC92AF57}"/>
                </a:ext>
              </a:extLst>
            </p:cNvPr>
            <p:cNvSpPr/>
            <p:nvPr/>
          </p:nvSpPr>
          <p:spPr>
            <a:xfrm>
              <a:off x="3420596" y="1720102"/>
              <a:ext cx="8774204" cy="283508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47BC315-E344-4512-8F5D-CD41DCAC6526}"/>
              </a:ext>
            </a:extLst>
          </p:cNvPr>
          <p:cNvGrpSpPr/>
          <p:nvPr/>
        </p:nvGrpSpPr>
        <p:grpSpPr>
          <a:xfrm>
            <a:off x="724148" y="1517496"/>
            <a:ext cx="2709212" cy="5340504"/>
            <a:chOff x="827584" y="1340768"/>
            <a:chExt cx="2736304" cy="5340504"/>
          </a:xfrm>
        </p:grpSpPr>
        <p:sp>
          <p:nvSpPr>
            <p:cNvPr id="6" name="Rectangle 16">
              <a:extLst>
                <a:ext uri="{FF2B5EF4-FFF2-40B4-BE49-F238E27FC236}">
                  <a16:creationId xmlns:a16="http://schemas.microsoft.com/office/drawing/2014/main" id="{B2A79A34-D343-46FD-BF33-170D56191C3C}"/>
                </a:ext>
              </a:extLst>
            </p:cNvPr>
            <p:cNvSpPr/>
            <p:nvPr/>
          </p:nvSpPr>
          <p:spPr>
            <a:xfrm>
              <a:off x="827584" y="1340768"/>
              <a:ext cx="2736304" cy="211832"/>
            </a:xfrm>
            <a:custGeom>
              <a:avLst/>
              <a:gdLst>
                <a:gd name="connsiteX0" fmla="*/ 0 w 2736304"/>
                <a:gd name="connsiteY0" fmla="*/ 0 h 211832"/>
                <a:gd name="connsiteX1" fmla="*/ 2736304 w 2736304"/>
                <a:gd name="connsiteY1" fmla="*/ 0 h 211832"/>
                <a:gd name="connsiteX2" fmla="*/ 2736304 w 2736304"/>
                <a:gd name="connsiteY2" fmla="*/ 211832 h 211832"/>
                <a:gd name="connsiteX3" fmla="*/ 0 w 2736304"/>
                <a:gd name="connsiteY3" fmla="*/ 211832 h 211832"/>
                <a:gd name="connsiteX4" fmla="*/ 0 w 2736304"/>
                <a:gd name="connsiteY4" fmla="*/ 0 h 211832"/>
                <a:gd name="connsiteX0" fmla="*/ 220980 w 2736304"/>
                <a:gd name="connsiteY0" fmla="*/ 0 h 211832"/>
                <a:gd name="connsiteX1" fmla="*/ 2736304 w 2736304"/>
                <a:gd name="connsiteY1" fmla="*/ 0 h 211832"/>
                <a:gd name="connsiteX2" fmla="*/ 2736304 w 2736304"/>
                <a:gd name="connsiteY2" fmla="*/ 211832 h 211832"/>
                <a:gd name="connsiteX3" fmla="*/ 0 w 2736304"/>
                <a:gd name="connsiteY3" fmla="*/ 211832 h 211832"/>
                <a:gd name="connsiteX4" fmla="*/ 220980 w 2736304"/>
                <a:gd name="connsiteY4" fmla="*/ 0 h 21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304" h="211832">
                  <a:moveTo>
                    <a:pt x="220980" y="0"/>
                  </a:moveTo>
                  <a:lnTo>
                    <a:pt x="2736304" y="0"/>
                  </a:lnTo>
                  <a:lnTo>
                    <a:pt x="2736304" y="211832"/>
                  </a:lnTo>
                  <a:lnTo>
                    <a:pt x="0" y="211832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D90781-D2A5-4033-82A5-FB8B65CBF0EE}"/>
                </a:ext>
              </a:extLst>
            </p:cNvPr>
            <p:cNvSpPr/>
            <p:nvPr/>
          </p:nvSpPr>
          <p:spPr>
            <a:xfrm>
              <a:off x="1043608" y="1340768"/>
              <a:ext cx="2520280" cy="5340504"/>
            </a:xfrm>
            <a:prstGeom prst="rect">
              <a:avLst/>
            </a:prstGeom>
            <a:solidFill>
              <a:schemeClr val="accent4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7658674-BBED-4EC5-8BCE-5EECF79D1DC4}"/>
              </a:ext>
            </a:extLst>
          </p:cNvPr>
          <p:cNvSpPr/>
          <p:nvPr/>
        </p:nvSpPr>
        <p:spPr>
          <a:xfrm>
            <a:off x="1092076" y="1902921"/>
            <a:ext cx="346421" cy="320390"/>
          </a:xfrm>
          <a:custGeom>
            <a:avLst/>
            <a:gdLst/>
            <a:ahLst/>
            <a:cxnLst/>
            <a:rect l="l" t="t" r="r" b="b"/>
            <a:pathLst>
              <a:path w="89311" h="82600">
                <a:moveTo>
                  <a:pt x="81739" y="0"/>
                </a:moveTo>
                <a:lnTo>
                  <a:pt x="89311" y="12046"/>
                </a:lnTo>
                <a:cubicBezTo>
                  <a:pt x="83001" y="14684"/>
                  <a:pt x="78355" y="18614"/>
                  <a:pt x="75372" y="23834"/>
                </a:cubicBezTo>
                <a:cubicBezTo>
                  <a:pt x="72389" y="29053"/>
                  <a:pt x="70726" y="36654"/>
                  <a:pt x="70382" y="46634"/>
                </a:cubicBezTo>
                <a:lnTo>
                  <a:pt x="86558" y="46634"/>
                </a:lnTo>
                <a:lnTo>
                  <a:pt x="86558" y="82600"/>
                </a:lnTo>
                <a:lnTo>
                  <a:pt x="53346" y="82600"/>
                </a:lnTo>
                <a:lnTo>
                  <a:pt x="53346" y="54206"/>
                </a:lnTo>
                <a:cubicBezTo>
                  <a:pt x="53346" y="38833"/>
                  <a:pt x="55181" y="27705"/>
                  <a:pt x="58852" y="20822"/>
                </a:cubicBezTo>
                <a:cubicBezTo>
                  <a:pt x="63671" y="11644"/>
                  <a:pt x="71300" y="4704"/>
                  <a:pt x="81739" y="0"/>
                </a:cubicBezTo>
                <a:close/>
                <a:moveTo>
                  <a:pt x="28394" y="0"/>
                </a:moveTo>
                <a:lnTo>
                  <a:pt x="35965" y="12046"/>
                </a:lnTo>
                <a:cubicBezTo>
                  <a:pt x="29656" y="14684"/>
                  <a:pt x="25009" y="18614"/>
                  <a:pt x="22027" y="23834"/>
                </a:cubicBezTo>
                <a:cubicBezTo>
                  <a:pt x="19044" y="29053"/>
                  <a:pt x="17380" y="36654"/>
                  <a:pt x="17036" y="46634"/>
                </a:cubicBezTo>
                <a:lnTo>
                  <a:pt x="33212" y="46634"/>
                </a:lnTo>
                <a:lnTo>
                  <a:pt x="33212" y="82600"/>
                </a:lnTo>
                <a:lnTo>
                  <a:pt x="0" y="82600"/>
                </a:lnTo>
                <a:lnTo>
                  <a:pt x="0" y="54206"/>
                </a:lnTo>
                <a:cubicBezTo>
                  <a:pt x="0" y="38833"/>
                  <a:pt x="1836" y="27705"/>
                  <a:pt x="5507" y="20822"/>
                </a:cubicBezTo>
                <a:cubicBezTo>
                  <a:pt x="10325" y="11644"/>
                  <a:pt x="17954" y="4704"/>
                  <a:pt x="283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6ED665D-D7A6-418C-9C0D-95D7C85BF539}"/>
              </a:ext>
            </a:extLst>
          </p:cNvPr>
          <p:cNvSpPr/>
          <p:nvPr/>
        </p:nvSpPr>
        <p:spPr>
          <a:xfrm rot="10800000">
            <a:off x="2774337" y="5742021"/>
            <a:ext cx="346421" cy="320390"/>
          </a:xfrm>
          <a:custGeom>
            <a:avLst/>
            <a:gdLst/>
            <a:ahLst/>
            <a:cxnLst/>
            <a:rect l="l" t="t" r="r" b="b"/>
            <a:pathLst>
              <a:path w="89311" h="82600">
                <a:moveTo>
                  <a:pt x="81739" y="0"/>
                </a:moveTo>
                <a:lnTo>
                  <a:pt x="89311" y="12046"/>
                </a:lnTo>
                <a:cubicBezTo>
                  <a:pt x="83001" y="14684"/>
                  <a:pt x="78355" y="18614"/>
                  <a:pt x="75372" y="23834"/>
                </a:cubicBezTo>
                <a:cubicBezTo>
                  <a:pt x="72389" y="29053"/>
                  <a:pt x="70726" y="36654"/>
                  <a:pt x="70382" y="46634"/>
                </a:cubicBezTo>
                <a:lnTo>
                  <a:pt x="86558" y="46634"/>
                </a:lnTo>
                <a:lnTo>
                  <a:pt x="86558" y="82600"/>
                </a:lnTo>
                <a:lnTo>
                  <a:pt x="53346" y="82600"/>
                </a:lnTo>
                <a:lnTo>
                  <a:pt x="53346" y="54206"/>
                </a:lnTo>
                <a:cubicBezTo>
                  <a:pt x="53346" y="38833"/>
                  <a:pt x="55181" y="27705"/>
                  <a:pt x="58852" y="20822"/>
                </a:cubicBezTo>
                <a:cubicBezTo>
                  <a:pt x="63671" y="11644"/>
                  <a:pt x="71300" y="4704"/>
                  <a:pt x="81739" y="0"/>
                </a:cubicBezTo>
                <a:close/>
                <a:moveTo>
                  <a:pt x="28394" y="0"/>
                </a:moveTo>
                <a:lnTo>
                  <a:pt x="35965" y="12046"/>
                </a:lnTo>
                <a:cubicBezTo>
                  <a:pt x="29656" y="14684"/>
                  <a:pt x="25009" y="18614"/>
                  <a:pt x="22027" y="23834"/>
                </a:cubicBezTo>
                <a:cubicBezTo>
                  <a:pt x="19044" y="29053"/>
                  <a:pt x="17380" y="36654"/>
                  <a:pt x="17036" y="46634"/>
                </a:cubicBezTo>
                <a:lnTo>
                  <a:pt x="33212" y="46634"/>
                </a:lnTo>
                <a:lnTo>
                  <a:pt x="33212" y="82600"/>
                </a:lnTo>
                <a:lnTo>
                  <a:pt x="0" y="82600"/>
                </a:lnTo>
                <a:lnTo>
                  <a:pt x="0" y="54206"/>
                </a:lnTo>
                <a:cubicBezTo>
                  <a:pt x="0" y="38833"/>
                  <a:pt x="1836" y="27705"/>
                  <a:pt x="5507" y="20822"/>
                </a:cubicBezTo>
                <a:cubicBezTo>
                  <a:pt x="10325" y="11644"/>
                  <a:pt x="17954" y="4704"/>
                  <a:pt x="283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89D39A-9EDC-E8FB-E43C-F238EDE436E7}"/>
              </a:ext>
            </a:extLst>
          </p:cNvPr>
          <p:cNvSpPr txBox="1"/>
          <p:nvPr/>
        </p:nvSpPr>
        <p:spPr>
          <a:xfrm>
            <a:off x="1061757" y="5235949"/>
            <a:ext cx="19890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/>
                <a:cs typeface="Arial"/>
              </a:rPr>
              <a:t>Al-'Alak, 96:1</a:t>
            </a:r>
          </a:p>
          <a:p>
            <a:endParaRPr lang="en-US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D9C49-6963-448C-864A-B645C0A5A158}"/>
              </a:ext>
            </a:extLst>
          </p:cNvPr>
          <p:cNvSpPr txBox="1"/>
          <p:nvPr/>
        </p:nvSpPr>
        <p:spPr>
          <a:xfrm>
            <a:off x="1011947" y="2372802"/>
            <a:ext cx="2347498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Read,  in the Name of your Lord</a:t>
            </a:r>
            <a:r>
              <a:rPr lang="en-GB" sz="4400" dirty="0">
                <a:solidFill>
                  <a:srgbClr val="E7E9EA"/>
                </a:solidFill>
                <a:latin typeface="Times New Roman"/>
                <a:ea typeface="+mn-lt"/>
                <a:cs typeface="+mn-lt"/>
              </a:rPr>
              <a:t> ...</a:t>
            </a:r>
            <a:endParaRPr lang="en-US" altLang="ko-KR" sz="4400" dirty="0">
              <a:latin typeface="Times New Roman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DAABE7-BDBD-D90F-E23F-C056D72BCCB7}"/>
              </a:ext>
            </a:extLst>
          </p:cNvPr>
          <p:cNvSpPr txBox="1"/>
          <p:nvPr/>
        </p:nvSpPr>
        <p:spPr>
          <a:xfrm>
            <a:off x="3812801" y="1905000"/>
            <a:ext cx="4625228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 dirty="0">
                <a:solidFill>
                  <a:srgbClr val="0085F2"/>
                </a:solidFill>
                <a:latin typeface="Times New Roman"/>
                <a:cs typeface="Arial"/>
              </a:rPr>
              <a:t>Thank You</a:t>
            </a:r>
            <a:endParaRPr lang="en-US" sz="6600" dirty="0">
              <a:solidFill>
                <a:srgbClr val="0085F2"/>
              </a:solidFill>
              <a:latin typeface="Times New Roman"/>
              <a:cs typeface="Times New Roman"/>
            </a:endParaRPr>
          </a:p>
          <a:p>
            <a:r>
              <a:rPr lang="en-US" sz="2800" dirty="0">
                <a:latin typeface="Times New Roman"/>
                <a:cs typeface="Times New Roman"/>
              </a:rPr>
              <a:t>Any Question?</a:t>
            </a:r>
          </a:p>
        </p:txBody>
      </p:sp>
      <p:grpSp>
        <p:nvGrpSpPr>
          <p:cNvPr id="50" name="Graphic 175">
            <a:extLst>
              <a:ext uri="{FF2B5EF4-FFF2-40B4-BE49-F238E27FC236}">
                <a16:creationId xmlns:a16="http://schemas.microsoft.com/office/drawing/2014/main" id="{8561A03B-836B-4549-27E3-2F134CDAEEF8}"/>
              </a:ext>
            </a:extLst>
          </p:cNvPr>
          <p:cNvGrpSpPr/>
          <p:nvPr/>
        </p:nvGrpSpPr>
        <p:grpSpPr>
          <a:xfrm>
            <a:off x="8605774" y="282203"/>
            <a:ext cx="3109669" cy="3154020"/>
            <a:chOff x="2729515" y="94"/>
            <a:chExt cx="6734700" cy="6857244"/>
          </a:xfrm>
          <a:solidFill>
            <a:schemeClr val="accent4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3A2AC72-A463-CD5A-6AA1-DF9F1FB1514F}"/>
                </a:ext>
              </a:extLst>
            </p:cNvPr>
            <p:cNvSpPr/>
            <p:nvPr/>
          </p:nvSpPr>
          <p:spPr>
            <a:xfrm>
              <a:off x="4798397" y="2642113"/>
              <a:ext cx="3409179" cy="1725071"/>
            </a:xfrm>
            <a:custGeom>
              <a:avLst/>
              <a:gdLst>
                <a:gd name="connsiteX0" fmla="*/ 0 w 3409179"/>
                <a:gd name="connsiteY0" fmla="*/ 0 h 1725071"/>
                <a:gd name="connsiteX1" fmla="*/ 3409179 w 3409179"/>
                <a:gd name="connsiteY1" fmla="*/ 0 h 1725071"/>
                <a:gd name="connsiteX2" fmla="*/ 3409179 w 3409179"/>
                <a:gd name="connsiteY2" fmla="*/ 1725071 h 1725071"/>
                <a:gd name="connsiteX3" fmla="*/ 0 w 3409179"/>
                <a:gd name="connsiteY3" fmla="*/ 1725071 h 172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79" h="1725071">
                  <a:moveTo>
                    <a:pt x="0" y="0"/>
                  </a:moveTo>
                  <a:lnTo>
                    <a:pt x="3409179" y="0"/>
                  </a:lnTo>
                  <a:lnTo>
                    <a:pt x="3409179" y="1725071"/>
                  </a:lnTo>
                  <a:lnTo>
                    <a:pt x="0" y="1725071"/>
                  </a:lnTo>
                  <a:close/>
                </a:path>
              </a:pathLst>
            </a:custGeom>
            <a:solidFill>
              <a:schemeClr val="accent6"/>
            </a:solidFill>
            <a:ln w="6599" cap="flat">
              <a:noFill/>
              <a:prstDash val="solid"/>
              <a:miter/>
            </a:ln>
          </p:spPr>
          <p:txBody>
            <a:bodyPr lIns="91440" tIns="45720" rIns="91440" bIns="45720"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8086</a:t>
              </a:r>
            </a:p>
          </p:txBody>
        </p:sp>
        <p:grpSp>
          <p:nvGrpSpPr>
            <p:cNvPr id="27" name="Graphic 175">
              <a:extLst>
                <a:ext uri="{FF2B5EF4-FFF2-40B4-BE49-F238E27FC236}">
                  <a16:creationId xmlns:a16="http://schemas.microsoft.com/office/drawing/2014/main" id="{41B03876-D539-93EA-F927-65491D9387A2}"/>
                </a:ext>
              </a:extLst>
            </p:cNvPr>
            <p:cNvGrpSpPr/>
            <p:nvPr/>
          </p:nvGrpSpPr>
          <p:grpSpPr>
            <a:xfrm>
              <a:off x="2729515" y="94"/>
              <a:ext cx="6734700" cy="6857244"/>
              <a:chOff x="2729515" y="94"/>
              <a:chExt cx="6734700" cy="6857244"/>
            </a:xfrm>
            <a:grp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BA67E82-451B-5486-A8FB-B902E853E0DA}"/>
                  </a:ext>
                </a:extLst>
              </p:cNvPr>
              <p:cNvSpPr/>
              <p:nvPr/>
            </p:nvSpPr>
            <p:spPr>
              <a:xfrm>
                <a:off x="5552518" y="4176739"/>
                <a:ext cx="1022414" cy="2680599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BFD906F-E743-2879-3812-A07D15D94C80}"/>
                  </a:ext>
                </a:extLst>
              </p:cNvPr>
              <p:cNvSpPr/>
              <p:nvPr/>
            </p:nvSpPr>
            <p:spPr>
              <a:xfrm>
                <a:off x="8052384" y="3197426"/>
                <a:ext cx="1411831" cy="236127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67B999B-5446-0EA7-A3A9-648AE28D273A}"/>
                  </a:ext>
                </a:extLst>
              </p:cNvPr>
              <p:cNvSpPr/>
              <p:nvPr/>
            </p:nvSpPr>
            <p:spPr>
              <a:xfrm>
                <a:off x="2729515" y="2321991"/>
                <a:ext cx="2214270" cy="1321734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BD6A7DC-FA1A-EFB7-A9FC-F110D753D569}"/>
                  </a:ext>
                </a:extLst>
              </p:cNvPr>
              <p:cNvSpPr/>
              <p:nvPr/>
            </p:nvSpPr>
            <p:spPr>
              <a:xfrm>
                <a:off x="7126457" y="97002"/>
                <a:ext cx="1002965" cy="2721551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9761DF1-7DE4-CB63-0418-9E08645432F2}"/>
                  </a:ext>
                </a:extLst>
              </p:cNvPr>
              <p:cNvSpPr/>
              <p:nvPr/>
            </p:nvSpPr>
            <p:spPr>
              <a:xfrm>
                <a:off x="4759365" y="4189423"/>
                <a:ext cx="965361" cy="245124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DAAA5EE-1E6D-0302-3738-7AEADEDC91CA}"/>
                  </a:ext>
                </a:extLst>
              </p:cNvPr>
              <p:cNvSpPr/>
              <p:nvPr/>
            </p:nvSpPr>
            <p:spPr>
              <a:xfrm>
                <a:off x="6680486" y="94"/>
                <a:ext cx="240102" cy="2819084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73BA3C2-29B7-51D9-5B2E-8F24719D720B}"/>
                  </a:ext>
                </a:extLst>
              </p:cNvPr>
              <p:cNvSpPr/>
              <p:nvPr/>
            </p:nvSpPr>
            <p:spPr>
              <a:xfrm>
                <a:off x="7550148" y="1375059"/>
                <a:ext cx="1347294" cy="1442833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FCEC475-ED08-1B94-2FD0-17DCC5F4524A}"/>
                  </a:ext>
                </a:extLst>
              </p:cNvPr>
              <p:cNvSpPr/>
              <p:nvPr/>
            </p:nvSpPr>
            <p:spPr>
              <a:xfrm>
                <a:off x="5247977" y="706226"/>
                <a:ext cx="832880" cy="2112990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929C6AD-068C-3BAC-FE01-66318C532833}"/>
                  </a:ext>
                </a:extLst>
              </p:cNvPr>
              <p:cNvSpPr/>
              <p:nvPr/>
            </p:nvSpPr>
            <p:spPr>
              <a:xfrm>
                <a:off x="3359158" y="3849861"/>
                <a:ext cx="1583966" cy="1084079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B31F3FF-2524-8AF3-0209-FCA87E1C8DF8}"/>
                  </a:ext>
                </a:extLst>
              </p:cNvPr>
              <p:cNvSpPr/>
              <p:nvPr/>
            </p:nvSpPr>
            <p:spPr>
              <a:xfrm>
                <a:off x="5898934" y="4190086"/>
                <a:ext cx="245340" cy="2179597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9727861-CBAB-203A-5962-87036A60E1AE}"/>
                  </a:ext>
                </a:extLst>
              </p:cNvPr>
              <p:cNvSpPr/>
              <p:nvPr/>
            </p:nvSpPr>
            <p:spPr>
              <a:xfrm>
                <a:off x="4227471" y="4190083"/>
                <a:ext cx="1075696" cy="1355897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7A444D0-1CE6-4820-9C4B-6B858EEDA1FE}"/>
                  </a:ext>
                </a:extLst>
              </p:cNvPr>
              <p:cNvSpPr/>
              <p:nvPr/>
            </p:nvSpPr>
            <p:spPr>
              <a:xfrm>
                <a:off x="3293888" y="2993741"/>
                <a:ext cx="1648569" cy="227140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931D46C-FED0-04F9-0398-15B376FD72C0}"/>
                  </a:ext>
                </a:extLst>
              </p:cNvPr>
              <p:cNvSpPr/>
              <p:nvPr/>
            </p:nvSpPr>
            <p:spPr>
              <a:xfrm>
                <a:off x="6279180" y="1086333"/>
                <a:ext cx="222690" cy="1732846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8395134-0F69-38A2-F338-FBDEA3F97E64}"/>
                  </a:ext>
                </a:extLst>
              </p:cNvPr>
              <p:cNvSpPr/>
              <p:nvPr/>
            </p:nvSpPr>
            <p:spPr>
              <a:xfrm>
                <a:off x="3870094" y="2245460"/>
                <a:ext cx="1373154" cy="572397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6E2634D-70D1-8EC2-696D-9E768B6B566E}"/>
                  </a:ext>
                </a:extLst>
              </p:cNvPr>
              <p:cNvSpPr/>
              <p:nvPr/>
            </p:nvSpPr>
            <p:spPr>
              <a:xfrm>
                <a:off x="4749966" y="1974605"/>
                <a:ext cx="912667" cy="843913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418BF57-1198-B518-F65E-A01308FBB743}"/>
                  </a:ext>
                </a:extLst>
              </p:cNvPr>
              <p:cNvSpPr/>
              <p:nvPr/>
            </p:nvSpPr>
            <p:spPr>
              <a:xfrm>
                <a:off x="7687611" y="4552498"/>
                <a:ext cx="1189667" cy="1242834"/>
              </a:xfrm>
              <a:custGeom>
                <a:avLst/>
                <a:gdLst>
                  <a:gd name="connsiteX0" fmla="*/ 1128465 w 1189667"/>
                  <a:gd name="connsiteY0" fmla="*/ 1052165 h 1242834"/>
                  <a:gd name="connsiteX1" fmla="*/ 1016147 w 1189667"/>
                  <a:gd name="connsiteY1" fmla="*/ 1089825 h 1242834"/>
                  <a:gd name="connsiteX2" fmla="*/ 979809 w 1189667"/>
                  <a:gd name="connsiteY2" fmla="*/ 1108985 h 1242834"/>
                  <a:gd name="connsiteX3" fmla="*/ 85229 w 1189667"/>
                  <a:gd name="connsiteY3" fmla="*/ 1108985 h 1242834"/>
                  <a:gd name="connsiteX4" fmla="*/ 54837 w 1189667"/>
                  <a:gd name="connsiteY4" fmla="*/ 1077272 h 1242834"/>
                  <a:gd name="connsiteX5" fmla="*/ 55498 w 1189667"/>
                  <a:gd name="connsiteY5" fmla="*/ 41304 h 1242834"/>
                  <a:gd name="connsiteX6" fmla="*/ 55498 w 1189667"/>
                  <a:gd name="connsiteY6" fmla="*/ 17519 h 1242834"/>
                  <a:gd name="connsiteX7" fmla="*/ 48891 w 1189667"/>
                  <a:gd name="connsiteY7" fmla="*/ 4305 h 1242834"/>
                  <a:gd name="connsiteX8" fmla="*/ 661 w 1189667"/>
                  <a:gd name="connsiteY8" fmla="*/ 32055 h 1242834"/>
                  <a:gd name="connsiteX9" fmla="*/ 661 w 1189667"/>
                  <a:gd name="connsiteY9" fmla="*/ 583734 h 1242834"/>
                  <a:gd name="connsiteX10" fmla="*/ 0 w 1189667"/>
                  <a:gd name="connsiteY10" fmla="*/ 1130127 h 1242834"/>
                  <a:gd name="connsiteX11" fmla="*/ 33035 w 1189667"/>
                  <a:gd name="connsiteY11" fmla="*/ 1164483 h 1242834"/>
                  <a:gd name="connsiteX12" fmla="*/ 972541 w 1189667"/>
                  <a:gd name="connsiteY12" fmla="*/ 1163823 h 1242834"/>
                  <a:gd name="connsiteX13" fmla="*/ 1008218 w 1189667"/>
                  <a:gd name="connsiteY13" fmla="*/ 1185626 h 1242834"/>
                  <a:gd name="connsiteX14" fmla="*/ 1114590 w 1189667"/>
                  <a:gd name="connsiteY14" fmla="*/ 1241124 h 1242834"/>
                  <a:gd name="connsiteX15" fmla="*/ 1189249 w 1189667"/>
                  <a:gd name="connsiteY15" fmla="*/ 1154573 h 1242834"/>
                  <a:gd name="connsiteX16" fmla="*/ 1128465 w 1189667"/>
                  <a:gd name="connsiteY16" fmla="*/ 1052165 h 1242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9667" h="1242834">
                    <a:moveTo>
                      <a:pt x="1128465" y="1052165"/>
                    </a:moveTo>
                    <a:cubicBezTo>
                      <a:pt x="1084859" y="1037630"/>
                      <a:pt x="1037950" y="1051505"/>
                      <a:pt x="1016147" y="1089825"/>
                    </a:cubicBezTo>
                    <a:cubicBezTo>
                      <a:pt x="1006897" y="1105682"/>
                      <a:pt x="996986" y="1108985"/>
                      <a:pt x="979809" y="1108985"/>
                    </a:cubicBezTo>
                    <a:cubicBezTo>
                      <a:pt x="681836" y="1108324"/>
                      <a:pt x="383863" y="1108324"/>
                      <a:pt x="85229" y="1108985"/>
                    </a:cubicBezTo>
                    <a:cubicBezTo>
                      <a:pt x="59462" y="1108985"/>
                      <a:pt x="54837" y="1101057"/>
                      <a:pt x="54837" y="1077272"/>
                    </a:cubicBezTo>
                    <a:cubicBezTo>
                      <a:pt x="55498" y="731729"/>
                      <a:pt x="55498" y="386186"/>
                      <a:pt x="55498" y="41304"/>
                    </a:cubicBezTo>
                    <a:cubicBezTo>
                      <a:pt x="55498" y="33376"/>
                      <a:pt x="55498" y="25448"/>
                      <a:pt x="55498" y="17519"/>
                    </a:cubicBezTo>
                    <a:cubicBezTo>
                      <a:pt x="55498" y="12234"/>
                      <a:pt x="54837" y="6948"/>
                      <a:pt x="48891" y="4305"/>
                    </a:cubicBezTo>
                    <a:cubicBezTo>
                      <a:pt x="25106" y="-7587"/>
                      <a:pt x="661" y="6287"/>
                      <a:pt x="661" y="32055"/>
                    </a:cubicBezTo>
                    <a:cubicBezTo>
                      <a:pt x="661" y="215727"/>
                      <a:pt x="661" y="400061"/>
                      <a:pt x="661" y="583734"/>
                    </a:cubicBezTo>
                    <a:cubicBezTo>
                      <a:pt x="661" y="766085"/>
                      <a:pt x="1321" y="947776"/>
                      <a:pt x="0" y="1130127"/>
                    </a:cubicBezTo>
                    <a:cubicBezTo>
                      <a:pt x="0" y="1156555"/>
                      <a:pt x="5285" y="1164483"/>
                      <a:pt x="33035" y="1164483"/>
                    </a:cubicBezTo>
                    <a:cubicBezTo>
                      <a:pt x="346203" y="1163162"/>
                      <a:pt x="659372" y="1163823"/>
                      <a:pt x="972541" y="1163823"/>
                    </a:cubicBezTo>
                    <a:cubicBezTo>
                      <a:pt x="989719" y="1163823"/>
                      <a:pt x="1000951" y="1165144"/>
                      <a:pt x="1008218" y="1185626"/>
                    </a:cubicBezTo>
                    <a:cubicBezTo>
                      <a:pt x="1023414" y="1229231"/>
                      <a:pt x="1065038" y="1249052"/>
                      <a:pt x="1114590" y="1241124"/>
                    </a:cubicBezTo>
                    <a:cubicBezTo>
                      <a:pt x="1155553" y="1234517"/>
                      <a:pt x="1185284" y="1200161"/>
                      <a:pt x="1189249" y="1154573"/>
                    </a:cubicBezTo>
                    <a:cubicBezTo>
                      <a:pt x="1193213" y="1106342"/>
                      <a:pt x="1168767" y="1066040"/>
                      <a:pt x="1128465" y="105216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29F7983-EEB1-40CE-C7B7-038528C5DB87}"/>
                  </a:ext>
                </a:extLst>
              </p:cNvPr>
              <p:cNvSpPr/>
              <p:nvPr/>
            </p:nvSpPr>
            <p:spPr>
              <a:xfrm>
                <a:off x="6744671" y="4554792"/>
                <a:ext cx="190088" cy="1673439"/>
              </a:xfrm>
              <a:custGeom>
                <a:avLst/>
                <a:gdLst>
                  <a:gd name="connsiteX0" fmla="*/ 146804 w 190088"/>
                  <a:gd name="connsiteY0" fmla="*/ 1460823 h 1673439"/>
                  <a:gd name="connsiteX1" fmla="*/ 146804 w 190088"/>
                  <a:gd name="connsiteY1" fmla="*/ 748595 h 1673439"/>
                  <a:gd name="connsiteX2" fmla="*/ 146804 w 190088"/>
                  <a:gd name="connsiteY2" fmla="*/ 28439 h 1673439"/>
                  <a:gd name="connsiteX3" fmla="*/ 121037 w 190088"/>
                  <a:gd name="connsiteY3" fmla="*/ 29 h 1673439"/>
                  <a:gd name="connsiteX4" fmla="*/ 91306 w 190088"/>
                  <a:gd name="connsiteY4" fmla="*/ 32403 h 1673439"/>
                  <a:gd name="connsiteX5" fmla="*/ 91966 w 190088"/>
                  <a:gd name="connsiteY5" fmla="*/ 1443645 h 1673439"/>
                  <a:gd name="connsiteX6" fmla="*/ 63557 w 190088"/>
                  <a:gd name="connsiteY6" fmla="*/ 1483286 h 1673439"/>
                  <a:gd name="connsiteX7" fmla="*/ 21933 w 190088"/>
                  <a:gd name="connsiteY7" fmla="*/ 1510375 h 1673439"/>
                  <a:gd name="connsiteX8" fmla="*/ 30522 w 190088"/>
                  <a:gd name="connsiteY8" fmla="*/ 1649781 h 1673439"/>
                  <a:gd name="connsiteX9" fmla="*/ 162000 w 190088"/>
                  <a:gd name="connsiteY9" fmla="*/ 1646477 h 1673439"/>
                  <a:gd name="connsiteX10" fmla="*/ 162661 w 190088"/>
                  <a:gd name="connsiteY10" fmla="*/ 1505750 h 1673439"/>
                  <a:gd name="connsiteX11" fmla="*/ 146804 w 190088"/>
                  <a:gd name="connsiteY11" fmla="*/ 1460823 h 167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0088" h="1673439">
                    <a:moveTo>
                      <a:pt x="146804" y="1460823"/>
                    </a:moveTo>
                    <a:cubicBezTo>
                      <a:pt x="146804" y="1223634"/>
                      <a:pt x="146804" y="985784"/>
                      <a:pt x="146804" y="748595"/>
                    </a:cubicBezTo>
                    <a:cubicBezTo>
                      <a:pt x="146804" y="508763"/>
                      <a:pt x="146804" y="268271"/>
                      <a:pt x="146804" y="28439"/>
                    </a:cubicBezTo>
                    <a:cubicBezTo>
                      <a:pt x="146804" y="9279"/>
                      <a:pt x="144161" y="690"/>
                      <a:pt x="121037" y="29"/>
                    </a:cubicBezTo>
                    <a:cubicBezTo>
                      <a:pt x="94609" y="-632"/>
                      <a:pt x="91306" y="9940"/>
                      <a:pt x="91306" y="32403"/>
                    </a:cubicBezTo>
                    <a:cubicBezTo>
                      <a:pt x="91966" y="502817"/>
                      <a:pt x="91306" y="973231"/>
                      <a:pt x="91966" y="1443645"/>
                    </a:cubicBezTo>
                    <a:cubicBezTo>
                      <a:pt x="91966" y="1465448"/>
                      <a:pt x="90645" y="1480644"/>
                      <a:pt x="63557" y="1483286"/>
                    </a:cubicBezTo>
                    <a:cubicBezTo>
                      <a:pt x="46379" y="1484608"/>
                      <a:pt x="33165" y="1497161"/>
                      <a:pt x="21933" y="1510375"/>
                    </a:cubicBezTo>
                    <a:cubicBezTo>
                      <a:pt x="-10441" y="1550677"/>
                      <a:pt x="-6477" y="1615425"/>
                      <a:pt x="30522" y="1649781"/>
                    </a:cubicBezTo>
                    <a:cubicBezTo>
                      <a:pt x="66200" y="1682816"/>
                      <a:pt x="128305" y="1680834"/>
                      <a:pt x="162000" y="1646477"/>
                    </a:cubicBezTo>
                    <a:cubicBezTo>
                      <a:pt x="198338" y="1610139"/>
                      <a:pt x="200320" y="1542749"/>
                      <a:pt x="162661" y="1505750"/>
                    </a:cubicBezTo>
                    <a:cubicBezTo>
                      <a:pt x="149447" y="1491875"/>
                      <a:pt x="146804" y="1478662"/>
                      <a:pt x="146804" y="146082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791B86D-2622-498F-9717-EEA35396D0C7}"/>
                  </a:ext>
                </a:extLst>
              </p:cNvPr>
              <p:cNvSpPr/>
              <p:nvPr/>
            </p:nvSpPr>
            <p:spPr>
              <a:xfrm>
                <a:off x="8066153" y="3632493"/>
                <a:ext cx="1181053" cy="1164453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9CF0EC0-072B-8B61-1029-DEB893013B9A}"/>
                  </a:ext>
                </a:extLst>
              </p:cNvPr>
              <p:cNvSpPr/>
              <p:nvPr/>
            </p:nvSpPr>
            <p:spPr>
              <a:xfrm>
                <a:off x="7289212" y="4555210"/>
                <a:ext cx="1121223" cy="1705206"/>
              </a:xfrm>
              <a:custGeom>
                <a:avLst/>
                <a:gdLst>
                  <a:gd name="connsiteX0" fmla="*/ 1068342 w 1121223"/>
                  <a:gd name="connsiteY0" fmla="*/ 1518546 h 1705206"/>
                  <a:gd name="connsiteX1" fmla="*/ 943471 w 1121223"/>
                  <a:gd name="connsiteY1" fmla="*/ 1558188 h 1705206"/>
                  <a:gd name="connsiteX2" fmla="*/ 943471 w 1121223"/>
                  <a:gd name="connsiteY2" fmla="*/ 1558188 h 1705206"/>
                  <a:gd name="connsiteX3" fmla="*/ 943471 w 1121223"/>
                  <a:gd name="connsiteY3" fmla="*/ 1558188 h 1705206"/>
                  <a:gd name="connsiteX4" fmla="*/ 107693 w 1121223"/>
                  <a:gd name="connsiteY4" fmla="*/ 1558849 h 1705206"/>
                  <a:gd name="connsiteX5" fmla="*/ 73337 w 1121223"/>
                  <a:gd name="connsiteY5" fmla="*/ 1524493 h 1705206"/>
                  <a:gd name="connsiteX6" fmla="*/ 73337 w 1121223"/>
                  <a:gd name="connsiteY6" fmla="*/ 40575 h 1705206"/>
                  <a:gd name="connsiteX7" fmla="*/ 33696 w 1121223"/>
                  <a:gd name="connsiteY7" fmla="*/ 273 h 1705206"/>
                  <a:gd name="connsiteX8" fmla="*/ 0 w 1121223"/>
                  <a:gd name="connsiteY8" fmla="*/ 33968 h 1705206"/>
                  <a:gd name="connsiteX9" fmla="*/ 661 w 1121223"/>
                  <a:gd name="connsiteY9" fmla="*/ 1597830 h 1705206"/>
                  <a:gd name="connsiteX10" fmla="*/ 35678 w 1121223"/>
                  <a:gd name="connsiteY10" fmla="*/ 1631525 h 1705206"/>
                  <a:gd name="connsiteX11" fmla="*/ 900526 w 1121223"/>
                  <a:gd name="connsiteY11" fmla="*/ 1631525 h 1705206"/>
                  <a:gd name="connsiteX12" fmla="*/ 937524 w 1121223"/>
                  <a:gd name="connsiteY12" fmla="*/ 1635489 h 1705206"/>
                  <a:gd name="connsiteX13" fmla="*/ 1007558 w 1121223"/>
                  <a:gd name="connsiteY13" fmla="*/ 1703541 h 1705206"/>
                  <a:gd name="connsiteX14" fmla="*/ 1116572 w 1121223"/>
                  <a:gd name="connsiteY14" fmla="*/ 1639453 h 1705206"/>
                  <a:gd name="connsiteX15" fmla="*/ 1068342 w 1121223"/>
                  <a:gd name="connsiteY15" fmla="*/ 1518546 h 170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1223" h="1705206">
                    <a:moveTo>
                      <a:pt x="1068342" y="1518546"/>
                    </a:moveTo>
                    <a:cubicBezTo>
                      <a:pt x="1021433" y="1497404"/>
                      <a:pt x="972541" y="1512600"/>
                      <a:pt x="943471" y="1558188"/>
                    </a:cubicBezTo>
                    <a:lnTo>
                      <a:pt x="943471" y="1558188"/>
                    </a:lnTo>
                    <a:lnTo>
                      <a:pt x="943471" y="1558188"/>
                    </a:lnTo>
                    <a:cubicBezTo>
                      <a:pt x="664658" y="1558188"/>
                      <a:pt x="386506" y="1558849"/>
                      <a:pt x="107693" y="1558849"/>
                    </a:cubicBezTo>
                    <a:cubicBezTo>
                      <a:pt x="73337" y="1558849"/>
                      <a:pt x="73337" y="1558849"/>
                      <a:pt x="73337" y="1524493"/>
                    </a:cubicBezTo>
                    <a:cubicBezTo>
                      <a:pt x="73337" y="1029633"/>
                      <a:pt x="73337" y="535434"/>
                      <a:pt x="73337" y="40575"/>
                    </a:cubicBezTo>
                    <a:cubicBezTo>
                      <a:pt x="73337" y="-5013"/>
                      <a:pt x="78623" y="2915"/>
                      <a:pt x="33696" y="273"/>
                    </a:cubicBezTo>
                    <a:cubicBezTo>
                      <a:pt x="5946" y="-1709"/>
                      <a:pt x="0" y="6879"/>
                      <a:pt x="0" y="33968"/>
                    </a:cubicBezTo>
                    <a:cubicBezTo>
                      <a:pt x="661" y="555255"/>
                      <a:pt x="661" y="1076543"/>
                      <a:pt x="661" y="1597830"/>
                    </a:cubicBezTo>
                    <a:cubicBezTo>
                      <a:pt x="661" y="1634168"/>
                      <a:pt x="-5285" y="1631525"/>
                      <a:pt x="35678" y="1631525"/>
                    </a:cubicBezTo>
                    <a:cubicBezTo>
                      <a:pt x="323740" y="1631525"/>
                      <a:pt x="612463" y="1631525"/>
                      <a:pt x="900526" y="1631525"/>
                    </a:cubicBezTo>
                    <a:cubicBezTo>
                      <a:pt x="913079" y="1631525"/>
                      <a:pt x="925632" y="1628882"/>
                      <a:pt x="937524" y="1635489"/>
                    </a:cubicBezTo>
                    <a:cubicBezTo>
                      <a:pt x="946113" y="1673149"/>
                      <a:pt x="971881" y="1697595"/>
                      <a:pt x="1007558" y="1703541"/>
                    </a:cubicBezTo>
                    <a:cubicBezTo>
                      <a:pt x="1059753" y="1712130"/>
                      <a:pt x="1102037" y="1687023"/>
                      <a:pt x="1116572" y="1639453"/>
                    </a:cubicBezTo>
                    <a:cubicBezTo>
                      <a:pt x="1131108" y="1590562"/>
                      <a:pt x="1110626" y="1537707"/>
                      <a:pt x="1068342" y="151854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FC01B27-052B-7448-4543-7000CB8527CB}"/>
                  </a:ext>
                </a:extLst>
              </p:cNvPr>
              <p:cNvSpPr/>
              <p:nvPr/>
            </p:nvSpPr>
            <p:spPr>
              <a:xfrm>
                <a:off x="6769876" y="4190084"/>
                <a:ext cx="214133" cy="351577"/>
              </a:xfrm>
              <a:custGeom>
                <a:avLst/>
                <a:gdLst>
                  <a:gd name="connsiteX0" fmla="*/ 214096 w 214133"/>
                  <a:gd name="connsiteY0" fmla="*/ 35052 h 351577"/>
                  <a:gd name="connsiteX1" fmla="*/ 180400 w 214133"/>
                  <a:gd name="connsiteY1" fmla="*/ 35 h 351577"/>
                  <a:gd name="connsiteX2" fmla="*/ 33066 w 214133"/>
                  <a:gd name="connsiteY2" fmla="*/ 35 h 351577"/>
                  <a:gd name="connsiteX3" fmla="*/ 31 w 214133"/>
                  <a:gd name="connsiteY3" fmla="*/ 32409 h 351577"/>
                  <a:gd name="connsiteX4" fmla="*/ 31 w 214133"/>
                  <a:gd name="connsiteY4" fmla="*/ 177101 h 351577"/>
                  <a:gd name="connsiteX5" fmla="*/ 691 w 214133"/>
                  <a:gd name="connsiteY5" fmla="*/ 326418 h 351577"/>
                  <a:gd name="connsiteX6" fmla="*/ 26459 w 214133"/>
                  <a:gd name="connsiteY6" fmla="*/ 351524 h 351577"/>
                  <a:gd name="connsiteX7" fmla="*/ 187007 w 214133"/>
                  <a:gd name="connsiteY7" fmla="*/ 351524 h 351577"/>
                  <a:gd name="connsiteX8" fmla="*/ 212774 w 214133"/>
                  <a:gd name="connsiteY8" fmla="*/ 325757 h 351577"/>
                  <a:gd name="connsiteX9" fmla="*/ 214096 w 214133"/>
                  <a:gd name="connsiteY9" fmla="*/ 176440 h 351577"/>
                  <a:gd name="connsiteX10" fmla="*/ 214096 w 214133"/>
                  <a:gd name="connsiteY10" fmla="*/ 35052 h 351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4133" h="351577">
                    <a:moveTo>
                      <a:pt x="214096" y="35052"/>
                    </a:moveTo>
                    <a:cubicBezTo>
                      <a:pt x="214756" y="9946"/>
                      <a:pt x="206828" y="-626"/>
                      <a:pt x="180400" y="35"/>
                    </a:cubicBezTo>
                    <a:cubicBezTo>
                      <a:pt x="131509" y="1357"/>
                      <a:pt x="81957" y="1357"/>
                      <a:pt x="33066" y="35"/>
                    </a:cubicBezTo>
                    <a:cubicBezTo>
                      <a:pt x="9281" y="-626"/>
                      <a:pt x="-630" y="7964"/>
                      <a:pt x="31" y="32409"/>
                    </a:cubicBezTo>
                    <a:cubicBezTo>
                      <a:pt x="1352" y="80640"/>
                      <a:pt x="31" y="128870"/>
                      <a:pt x="31" y="177101"/>
                    </a:cubicBezTo>
                    <a:cubicBezTo>
                      <a:pt x="691" y="226653"/>
                      <a:pt x="2013" y="276866"/>
                      <a:pt x="691" y="326418"/>
                    </a:cubicBezTo>
                    <a:cubicBezTo>
                      <a:pt x="31" y="346899"/>
                      <a:pt x="7298" y="352185"/>
                      <a:pt x="26459" y="351524"/>
                    </a:cubicBezTo>
                    <a:cubicBezTo>
                      <a:pt x="79975" y="350203"/>
                      <a:pt x="133491" y="350203"/>
                      <a:pt x="187007" y="351524"/>
                    </a:cubicBezTo>
                    <a:cubicBezTo>
                      <a:pt x="206828" y="352185"/>
                      <a:pt x="212774" y="345578"/>
                      <a:pt x="212774" y="325757"/>
                    </a:cubicBezTo>
                    <a:cubicBezTo>
                      <a:pt x="212774" y="276205"/>
                      <a:pt x="209471" y="225992"/>
                      <a:pt x="214096" y="176440"/>
                    </a:cubicBezTo>
                    <a:cubicBezTo>
                      <a:pt x="214096" y="129531"/>
                      <a:pt x="212774" y="82622"/>
                      <a:pt x="214096" y="3505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68D6059-4F52-7B97-76F6-D81AE5445033}"/>
                  </a:ext>
                </a:extLst>
              </p:cNvPr>
              <p:cNvSpPr/>
              <p:nvPr/>
            </p:nvSpPr>
            <p:spPr>
              <a:xfrm>
                <a:off x="7192090" y="4190083"/>
                <a:ext cx="211421" cy="352184"/>
              </a:xfrm>
              <a:custGeom>
                <a:avLst/>
                <a:gdLst>
                  <a:gd name="connsiteX0" fmla="*/ 189619 w 211421"/>
                  <a:gd name="connsiteY0" fmla="*/ 352185 h 352184"/>
                  <a:gd name="connsiteX1" fmla="*/ 210761 w 211421"/>
                  <a:gd name="connsiteY1" fmla="*/ 330382 h 352184"/>
                  <a:gd name="connsiteX2" fmla="*/ 211422 w 211421"/>
                  <a:gd name="connsiteY2" fmla="*/ 178422 h 352184"/>
                  <a:gd name="connsiteX3" fmla="*/ 210761 w 211421"/>
                  <a:gd name="connsiteY3" fmla="*/ 31088 h 352184"/>
                  <a:gd name="connsiteX4" fmla="*/ 179048 w 211421"/>
                  <a:gd name="connsiteY4" fmla="*/ 35 h 352184"/>
                  <a:gd name="connsiteX5" fmla="*/ 31713 w 211421"/>
                  <a:gd name="connsiteY5" fmla="*/ 35 h 352184"/>
                  <a:gd name="connsiteX6" fmla="*/ 661 w 211421"/>
                  <a:gd name="connsiteY6" fmla="*/ 31088 h 352184"/>
                  <a:gd name="connsiteX7" fmla="*/ 0 w 211421"/>
                  <a:gd name="connsiteY7" fmla="*/ 178422 h 352184"/>
                  <a:gd name="connsiteX8" fmla="*/ 0 w 211421"/>
                  <a:gd name="connsiteY8" fmla="*/ 330382 h 352184"/>
                  <a:gd name="connsiteX9" fmla="*/ 21142 w 211421"/>
                  <a:gd name="connsiteY9" fmla="*/ 351524 h 352184"/>
                  <a:gd name="connsiteX10" fmla="*/ 189619 w 211421"/>
                  <a:gd name="connsiteY10" fmla="*/ 352185 h 352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1421" h="352184">
                    <a:moveTo>
                      <a:pt x="189619" y="352185"/>
                    </a:moveTo>
                    <a:cubicBezTo>
                      <a:pt x="206136" y="352185"/>
                      <a:pt x="210761" y="346238"/>
                      <a:pt x="210761" y="330382"/>
                    </a:cubicBezTo>
                    <a:cubicBezTo>
                      <a:pt x="210100" y="279509"/>
                      <a:pt x="210761" y="228635"/>
                      <a:pt x="211422" y="178422"/>
                    </a:cubicBezTo>
                    <a:cubicBezTo>
                      <a:pt x="211422" y="129531"/>
                      <a:pt x="210100" y="79979"/>
                      <a:pt x="210761" y="31088"/>
                    </a:cubicBezTo>
                    <a:cubicBezTo>
                      <a:pt x="211422" y="7303"/>
                      <a:pt x="202172" y="35"/>
                      <a:pt x="179048" y="35"/>
                    </a:cubicBezTo>
                    <a:cubicBezTo>
                      <a:pt x="130156" y="1357"/>
                      <a:pt x="80604" y="1357"/>
                      <a:pt x="31713" y="35"/>
                    </a:cubicBezTo>
                    <a:cubicBezTo>
                      <a:pt x="8589" y="-626"/>
                      <a:pt x="0" y="7964"/>
                      <a:pt x="661" y="31088"/>
                    </a:cubicBezTo>
                    <a:cubicBezTo>
                      <a:pt x="1321" y="79979"/>
                      <a:pt x="661" y="129531"/>
                      <a:pt x="0" y="178422"/>
                    </a:cubicBezTo>
                    <a:cubicBezTo>
                      <a:pt x="0" y="229296"/>
                      <a:pt x="661" y="280169"/>
                      <a:pt x="0" y="330382"/>
                    </a:cubicBezTo>
                    <a:cubicBezTo>
                      <a:pt x="0" y="346899"/>
                      <a:pt x="5285" y="351524"/>
                      <a:pt x="21142" y="351524"/>
                    </a:cubicBezTo>
                    <a:cubicBezTo>
                      <a:pt x="77301" y="350863"/>
                      <a:pt x="133460" y="350863"/>
                      <a:pt x="189619" y="3521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8F772D1-C335-57E2-1749-14916A519722}"/>
                  </a:ext>
                </a:extLst>
              </p:cNvPr>
              <p:cNvSpPr/>
              <p:nvPr/>
            </p:nvSpPr>
            <p:spPr>
              <a:xfrm>
                <a:off x="7610935" y="4190119"/>
                <a:ext cx="209475" cy="347562"/>
              </a:xfrm>
              <a:custGeom>
                <a:avLst/>
                <a:gdLst>
                  <a:gd name="connsiteX0" fmla="*/ 30428 w 209475"/>
                  <a:gd name="connsiteY0" fmla="*/ 347525 h 347562"/>
                  <a:gd name="connsiteX1" fmla="*/ 206832 w 209475"/>
                  <a:gd name="connsiteY1" fmla="*/ 346203 h 347562"/>
                  <a:gd name="connsiteX2" fmla="*/ 209475 w 209475"/>
                  <a:gd name="connsiteY2" fmla="*/ 28410 h 347562"/>
                  <a:gd name="connsiteX3" fmla="*/ 183708 w 209475"/>
                  <a:gd name="connsiteY3" fmla="*/ 0 h 347562"/>
                  <a:gd name="connsiteX4" fmla="*/ 25803 w 209475"/>
                  <a:gd name="connsiteY4" fmla="*/ 0 h 347562"/>
                  <a:gd name="connsiteX5" fmla="*/ 35 w 209475"/>
                  <a:gd name="connsiteY5" fmla="*/ 25767 h 347562"/>
                  <a:gd name="connsiteX6" fmla="*/ 1357 w 209475"/>
                  <a:gd name="connsiteY6" fmla="*/ 175084 h 347562"/>
                  <a:gd name="connsiteX7" fmla="*/ 5321 w 209475"/>
                  <a:gd name="connsiteY7" fmla="*/ 209440 h 347562"/>
                  <a:gd name="connsiteX8" fmla="*/ 5321 w 209475"/>
                  <a:gd name="connsiteY8" fmla="*/ 321758 h 347562"/>
                  <a:gd name="connsiteX9" fmla="*/ 30428 w 209475"/>
                  <a:gd name="connsiteY9" fmla="*/ 347525 h 347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475" h="347562">
                    <a:moveTo>
                      <a:pt x="30428" y="347525"/>
                    </a:moveTo>
                    <a:cubicBezTo>
                      <a:pt x="89229" y="346864"/>
                      <a:pt x="148031" y="346864"/>
                      <a:pt x="206832" y="346203"/>
                    </a:cubicBezTo>
                    <a:cubicBezTo>
                      <a:pt x="207493" y="240492"/>
                      <a:pt x="208154" y="134121"/>
                      <a:pt x="209475" y="28410"/>
                    </a:cubicBezTo>
                    <a:cubicBezTo>
                      <a:pt x="209475" y="9910"/>
                      <a:pt x="204190" y="0"/>
                      <a:pt x="183708" y="0"/>
                    </a:cubicBezTo>
                    <a:cubicBezTo>
                      <a:pt x="130853" y="661"/>
                      <a:pt x="78658" y="661"/>
                      <a:pt x="25803" y="0"/>
                    </a:cubicBezTo>
                    <a:cubicBezTo>
                      <a:pt x="7964" y="0"/>
                      <a:pt x="-625" y="7928"/>
                      <a:pt x="35" y="25767"/>
                    </a:cubicBezTo>
                    <a:cubicBezTo>
                      <a:pt x="696" y="75319"/>
                      <a:pt x="696" y="125532"/>
                      <a:pt x="1357" y="175084"/>
                    </a:cubicBezTo>
                    <a:cubicBezTo>
                      <a:pt x="6642" y="186316"/>
                      <a:pt x="5321" y="197547"/>
                      <a:pt x="5321" y="209440"/>
                    </a:cubicBezTo>
                    <a:cubicBezTo>
                      <a:pt x="5321" y="247099"/>
                      <a:pt x="5982" y="284098"/>
                      <a:pt x="5321" y="321758"/>
                    </a:cubicBezTo>
                    <a:cubicBezTo>
                      <a:pt x="5321" y="340257"/>
                      <a:pt x="11928" y="348186"/>
                      <a:pt x="30428" y="34752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A64467-66D4-D7C0-34F2-5C5E3AB5803F}"/>
              </a:ext>
            </a:extLst>
          </p:cNvPr>
          <p:cNvSpPr/>
          <p:nvPr/>
        </p:nvSpPr>
        <p:spPr>
          <a:xfrm>
            <a:off x="17757" y="-13148"/>
            <a:ext cx="12191999" cy="6902051"/>
          </a:xfrm>
          <a:prstGeom prst="rect">
            <a:avLst/>
          </a:prstGeom>
          <a:solidFill>
            <a:srgbClr val="002C6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28E42C-1A8C-DDE8-0A6C-80CFCE5D8272}"/>
              </a:ext>
            </a:extLst>
          </p:cNvPr>
          <p:cNvSpPr/>
          <p:nvPr/>
        </p:nvSpPr>
        <p:spPr>
          <a:xfrm>
            <a:off x="1912732" y="5491653"/>
            <a:ext cx="1203157" cy="3007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E56045-6D4B-C380-E32A-8E0D630C8AF1}"/>
              </a:ext>
            </a:extLst>
          </p:cNvPr>
          <p:cNvSpPr/>
          <p:nvPr/>
        </p:nvSpPr>
        <p:spPr>
          <a:xfrm>
            <a:off x="9134332" y="5491653"/>
            <a:ext cx="1203157" cy="3007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CDADF2-0617-71CC-748A-B6540065A208}"/>
              </a:ext>
            </a:extLst>
          </p:cNvPr>
          <p:cNvSpPr txBox="1"/>
          <p:nvPr/>
        </p:nvSpPr>
        <p:spPr>
          <a:xfrm>
            <a:off x="905305" y="5692250"/>
            <a:ext cx="349457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/>
                <a:cs typeface="Arial"/>
              </a:rPr>
              <a:t>Md. Tanjim Mahtab Taosif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Times New Roman"/>
                <a:cs typeface="Arial"/>
              </a:rPr>
              <a:t>213902007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Times New Roman"/>
                <a:cs typeface="Arial"/>
              </a:rPr>
              <a:t>Dept. of CSE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E3044B-171D-669E-94C8-153EA4A4AEA7}"/>
              </a:ext>
            </a:extLst>
          </p:cNvPr>
          <p:cNvSpPr txBox="1"/>
          <p:nvPr/>
        </p:nvSpPr>
        <p:spPr>
          <a:xfrm>
            <a:off x="8078773" y="5690954"/>
            <a:ext cx="331427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Times New Roman"/>
                <a:cs typeface="Arial"/>
              </a:rPr>
              <a:t>Irteja</a:t>
            </a:r>
            <a:r>
              <a:rPr lang="en-US" dirty="0">
                <a:solidFill>
                  <a:schemeClr val="bg1"/>
                </a:solidFill>
                <a:latin typeface="Times New Roman"/>
                <a:cs typeface="Arial"/>
              </a:rPr>
              <a:t> Mahmud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Times New Roman"/>
                <a:cs typeface="Arial"/>
              </a:rPr>
              <a:t>213902016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Times New Roman"/>
                <a:cs typeface="Arial"/>
              </a:rPr>
              <a:t>Dept. of CSE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06B988-7D37-048D-46A5-A3076301F741}"/>
              </a:ext>
            </a:extLst>
          </p:cNvPr>
          <p:cNvSpPr txBox="1"/>
          <p:nvPr/>
        </p:nvSpPr>
        <p:spPr>
          <a:xfrm>
            <a:off x="7601240" y="1208878"/>
            <a:ext cx="34100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/>
                <a:cs typeface="Arial"/>
              </a:rPr>
              <a:t>Sudip Ghoshal</a:t>
            </a:r>
          </a:p>
          <a:p>
            <a:r>
              <a:rPr lang="en-US" dirty="0">
                <a:solidFill>
                  <a:schemeClr val="bg1"/>
                </a:solidFill>
                <a:latin typeface="Times New Roman"/>
                <a:cs typeface="Arial"/>
              </a:rPr>
              <a:t>Lecturer</a:t>
            </a:r>
          </a:p>
          <a:p>
            <a:r>
              <a:rPr lang="en-US" dirty="0">
                <a:solidFill>
                  <a:schemeClr val="bg1"/>
                </a:solidFill>
                <a:latin typeface="Times New Roman"/>
                <a:cs typeface="Arial"/>
              </a:rPr>
              <a:t>Green University of Bangladesh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8E59190-352A-BA9A-2F42-62541997E574}"/>
              </a:ext>
            </a:extLst>
          </p:cNvPr>
          <p:cNvSpPr/>
          <p:nvPr/>
        </p:nvSpPr>
        <p:spPr>
          <a:xfrm>
            <a:off x="1494846" y="3141805"/>
            <a:ext cx="2038930" cy="2286000"/>
          </a:xfrm>
          <a:prstGeom prst="ellipse">
            <a:avLst/>
          </a:prstGeom>
          <a:blipFill dpi="0" rotWithShape="1">
            <a:blip r:embed="rId2"/>
            <a:srcRect/>
            <a:stretch>
              <a:fillRect l="-15000" r="-13000" b="-9000"/>
            </a:stretch>
          </a:blipFill>
          <a:ln>
            <a:solidFill>
              <a:srgbClr val="F7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779F635-74B3-7399-02E3-BEF45DF4C757}"/>
              </a:ext>
            </a:extLst>
          </p:cNvPr>
          <p:cNvSpPr/>
          <p:nvPr/>
        </p:nvSpPr>
        <p:spPr>
          <a:xfrm>
            <a:off x="8658225" y="3108692"/>
            <a:ext cx="2038930" cy="2286000"/>
          </a:xfrm>
          <a:prstGeom prst="ellipse">
            <a:avLst/>
          </a:prstGeom>
          <a:blipFill dpi="0" rotWithShape="1">
            <a:blip r:embed="rId3"/>
            <a:srcRect/>
            <a:stretch>
              <a:fillRect l="-10000" r="-18000" b="-3000"/>
            </a:stretch>
          </a:blipFill>
          <a:ln>
            <a:solidFill>
              <a:srgbClr val="9572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15D8397-A754-68C7-ADC9-91075BC9C68D}"/>
              </a:ext>
            </a:extLst>
          </p:cNvPr>
          <p:cNvSpPr/>
          <p:nvPr/>
        </p:nvSpPr>
        <p:spPr>
          <a:xfrm>
            <a:off x="5076535" y="226891"/>
            <a:ext cx="2038930" cy="2286000"/>
          </a:xfrm>
          <a:prstGeom prst="ellipse">
            <a:avLst/>
          </a:prstGeom>
          <a:blipFill dpi="0" rotWithShape="1">
            <a:blip r:embed="rId4"/>
            <a:srcRect/>
            <a:stretch>
              <a:fillRect l="-10000" t="-4000" r="-18000" b="-9000"/>
            </a:stretch>
          </a:blipFill>
          <a:ln>
            <a:solidFill>
              <a:srgbClr val="0305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0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6DF8E06D-B8BF-4F1D-B167-4621298F421C}"/>
              </a:ext>
            </a:extLst>
          </p:cNvPr>
          <p:cNvSpPr txBox="1"/>
          <p:nvPr/>
        </p:nvSpPr>
        <p:spPr>
          <a:xfrm>
            <a:off x="4456165" y="3039166"/>
            <a:ext cx="292597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Times New Roman"/>
                <a:cs typeface="Arial"/>
              </a:rPr>
              <a:t>Outline</a:t>
            </a:r>
            <a:endParaRPr lang="en-US" altLang="ko-KR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9D4DB2-A1D5-C167-767F-9949407A7DB3}"/>
              </a:ext>
            </a:extLst>
          </p:cNvPr>
          <p:cNvSpPr txBox="1"/>
          <p:nvPr/>
        </p:nvSpPr>
        <p:spPr>
          <a:xfrm>
            <a:off x="7221453" y="1884947"/>
            <a:ext cx="507582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/>
                <a:cs typeface="Arial"/>
              </a:rPr>
              <a:t>Introduction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/>
                <a:cs typeface="Arial"/>
              </a:rPr>
              <a:t>Objective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/>
                <a:cs typeface="Arial"/>
              </a:rPr>
              <a:t>User Interface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/>
                <a:cs typeface="Arial"/>
              </a:rPr>
              <a:t>Key Feature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/>
                <a:cs typeface="Arial"/>
              </a:rPr>
              <a:t>Maze Map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/>
                <a:cs typeface="Arial"/>
              </a:rPr>
              <a:t>Implementation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/>
                <a:cs typeface="Arial"/>
              </a:rPr>
              <a:t>Segments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/>
                <a:cs typeface="Arial"/>
              </a:rPr>
              <a:t>Conclusion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Times New Roman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CDED8-7B96-8160-AE28-070FF3AB0848}"/>
              </a:ext>
            </a:extLst>
          </p:cNvPr>
          <p:cNvSpPr/>
          <p:nvPr/>
        </p:nvSpPr>
        <p:spPr>
          <a:xfrm>
            <a:off x="7013407" y="995111"/>
            <a:ext cx="70184" cy="487278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1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6E3276F-A0E8-4EED-5454-A2BB55E85AE2}"/>
              </a:ext>
            </a:extLst>
          </p:cNvPr>
          <p:cNvGrpSpPr/>
          <p:nvPr/>
        </p:nvGrpSpPr>
        <p:grpSpPr>
          <a:xfrm>
            <a:off x="1015859" y="1595536"/>
            <a:ext cx="3190801" cy="3666928"/>
            <a:chOff x="529655" y="1343410"/>
            <a:chExt cx="5440770" cy="6257605"/>
          </a:xfrm>
          <a:solidFill>
            <a:schemeClr val="accent4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4A8B261-9DC8-28A8-3120-8115A223F7CE}"/>
                </a:ext>
              </a:extLst>
            </p:cNvPr>
            <p:cNvSpPr/>
            <p:nvPr/>
          </p:nvSpPr>
          <p:spPr>
            <a:xfrm>
              <a:off x="1399142" y="2770718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CBBF68E-8A9D-D1D8-ABCE-F23917F50649}"/>
                </a:ext>
              </a:extLst>
            </p:cNvPr>
            <p:cNvGrpSpPr/>
            <p:nvPr/>
          </p:nvGrpSpPr>
          <p:grpSpPr>
            <a:xfrm>
              <a:off x="1247503" y="1343410"/>
              <a:ext cx="3753546" cy="1535752"/>
              <a:chOff x="1247503" y="1343410"/>
              <a:chExt cx="3753546" cy="1535752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CA76AB7-A5FD-71E6-1F92-779EA4614840}"/>
                  </a:ext>
                </a:extLst>
              </p:cNvPr>
              <p:cNvSpPr/>
              <p:nvPr/>
            </p:nvSpPr>
            <p:spPr>
              <a:xfrm flipH="1">
                <a:off x="1819763" y="1396543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3461E18-505B-E751-BBF6-E948B35048F3}"/>
                  </a:ext>
                </a:extLst>
              </p:cNvPr>
              <p:cNvSpPr/>
              <p:nvPr/>
            </p:nvSpPr>
            <p:spPr>
              <a:xfrm flipH="1">
                <a:off x="2663212" y="1343410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5F40459-3BF4-3EEA-2EE3-49D6E2F7DDB5}"/>
                  </a:ext>
                </a:extLst>
              </p:cNvPr>
              <p:cNvSpPr/>
              <p:nvPr/>
            </p:nvSpPr>
            <p:spPr>
              <a:xfrm flipH="1">
                <a:off x="1247503" y="2093150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51E1536-4975-829C-0CE5-67CF341ADAD5}"/>
                  </a:ext>
                </a:extLst>
              </p:cNvPr>
              <p:cNvSpPr/>
              <p:nvPr/>
            </p:nvSpPr>
            <p:spPr>
              <a:xfrm flipH="1">
                <a:off x="3431454" y="1728069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AF544AA-8C51-8DFB-F096-D505ECEB8056}"/>
                  </a:ext>
                </a:extLst>
              </p:cNvPr>
              <p:cNvSpPr/>
              <p:nvPr/>
            </p:nvSpPr>
            <p:spPr>
              <a:xfrm flipH="1">
                <a:off x="3042298" y="1935160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E75F4D9-CAAB-28D5-B302-4BE86072D43B}"/>
                  </a:ext>
                </a:extLst>
              </p:cNvPr>
              <p:cNvSpPr/>
              <p:nvPr/>
            </p:nvSpPr>
            <p:spPr>
              <a:xfrm flipH="1">
                <a:off x="4252996" y="2567337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0F04546-3D00-2CFB-F683-1EDAC43014E4}"/>
                  </a:ext>
                </a:extLst>
              </p:cNvPr>
              <p:cNvSpPr/>
              <p:nvPr/>
            </p:nvSpPr>
            <p:spPr>
              <a:xfrm flipH="1">
                <a:off x="3857282" y="2419424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CD60C2-0E10-54F8-ECF4-5410288B3456}"/>
                </a:ext>
              </a:extLst>
            </p:cNvPr>
            <p:cNvGrpSpPr/>
            <p:nvPr/>
          </p:nvGrpSpPr>
          <p:grpSpPr>
            <a:xfrm>
              <a:off x="1279737" y="6140705"/>
              <a:ext cx="3556005" cy="1460310"/>
              <a:chOff x="1279737" y="6140705"/>
              <a:chExt cx="3556005" cy="1460310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9736F05-5CF3-5996-C0F0-1BAD08AE34E8}"/>
                  </a:ext>
                </a:extLst>
              </p:cNvPr>
              <p:cNvSpPr/>
              <p:nvPr/>
            </p:nvSpPr>
            <p:spPr>
              <a:xfrm flipH="1">
                <a:off x="3051914" y="6140705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81769E7-F0FF-2048-7AF6-BBD82C0B793E}"/>
                  </a:ext>
                </a:extLst>
              </p:cNvPr>
              <p:cNvSpPr/>
              <p:nvPr/>
            </p:nvSpPr>
            <p:spPr>
              <a:xfrm flipH="1">
                <a:off x="3852333" y="6140705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98C6D90-AEA6-304A-8666-D5A1926F52CE}"/>
                  </a:ext>
                </a:extLst>
              </p:cNvPr>
              <p:cNvSpPr/>
              <p:nvPr/>
            </p:nvSpPr>
            <p:spPr>
              <a:xfrm flipH="1">
                <a:off x="3438453" y="6140705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3BE67B9-6B26-8A6A-05BA-A3120A43B394}"/>
                  </a:ext>
                </a:extLst>
              </p:cNvPr>
              <p:cNvSpPr/>
              <p:nvPr/>
            </p:nvSpPr>
            <p:spPr>
              <a:xfrm flipH="1">
                <a:off x="4249735" y="6140705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BAE5DBE-EC52-4308-2C0D-73CEE745B7F4}"/>
                  </a:ext>
                </a:extLst>
              </p:cNvPr>
              <p:cNvSpPr/>
              <p:nvPr/>
            </p:nvSpPr>
            <p:spPr>
              <a:xfrm flipH="1">
                <a:off x="1798766" y="6140705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7FC13E-CA6F-6FD8-3A26-2534A86DC505}"/>
                  </a:ext>
                </a:extLst>
              </p:cNvPr>
              <p:cNvSpPr/>
              <p:nvPr/>
            </p:nvSpPr>
            <p:spPr>
              <a:xfrm flipH="1">
                <a:off x="2653062" y="6140705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3F94163-0648-16DE-340E-C669AD80A6DF}"/>
                  </a:ext>
                </a:extLst>
              </p:cNvPr>
              <p:cNvSpPr/>
              <p:nvPr/>
            </p:nvSpPr>
            <p:spPr>
              <a:xfrm flipH="1">
                <a:off x="1279737" y="6140705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809A7B6-F79D-7D93-FDCC-EC8C3D93DBDE}"/>
                </a:ext>
              </a:extLst>
            </p:cNvPr>
            <p:cNvGrpSpPr/>
            <p:nvPr/>
          </p:nvGrpSpPr>
          <p:grpSpPr>
            <a:xfrm>
              <a:off x="529655" y="2604133"/>
              <a:ext cx="944002" cy="3757883"/>
              <a:chOff x="529655" y="2604133"/>
              <a:chExt cx="944002" cy="3757883"/>
            </a:xfrm>
            <a:grpFill/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60D1EE4-7F2D-9A66-B2D2-CD4F197493A8}"/>
                  </a:ext>
                </a:extLst>
              </p:cNvPr>
              <p:cNvSpPr/>
              <p:nvPr/>
            </p:nvSpPr>
            <p:spPr>
              <a:xfrm flipH="1">
                <a:off x="704534" y="4006635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A2CBF39-4027-0F9E-B759-79D938FF75E3}"/>
                  </a:ext>
                </a:extLst>
              </p:cNvPr>
              <p:cNvSpPr/>
              <p:nvPr/>
            </p:nvSpPr>
            <p:spPr>
              <a:xfrm flipH="1">
                <a:off x="830255" y="5191728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5CE5635-302A-35ED-9CB8-3F6CB4FD8B46}"/>
                  </a:ext>
                </a:extLst>
              </p:cNvPr>
              <p:cNvSpPr/>
              <p:nvPr/>
            </p:nvSpPr>
            <p:spPr>
              <a:xfrm rot="16200000" flipH="1">
                <a:off x="943718" y="2822247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FCFA84F-ABEF-2545-6BC6-4AC573EC9714}"/>
                  </a:ext>
                </a:extLst>
              </p:cNvPr>
              <p:cNvSpPr/>
              <p:nvPr/>
            </p:nvSpPr>
            <p:spPr>
              <a:xfrm rot="16200000" flipH="1">
                <a:off x="995191" y="329112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B3727E7-7B4D-D4BE-F33A-175FC9A4C40C}"/>
                  </a:ext>
                </a:extLst>
              </p:cNvPr>
              <p:cNvSpPr/>
              <p:nvPr/>
            </p:nvSpPr>
            <p:spPr>
              <a:xfrm flipH="1">
                <a:off x="704534" y="4803127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F07BFBD-83B6-D20C-3C15-5C466A8D01DE}"/>
                  </a:ext>
                </a:extLst>
              </p:cNvPr>
              <p:cNvSpPr/>
              <p:nvPr/>
            </p:nvSpPr>
            <p:spPr>
              <a:xfrm rot="16200000" flipH="1">
                <a:off x="940998" y="4026504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89E2C99-D488-D4F6-F9BF-FE45A360F19B}"/>
                  </a:ext>
                </a:extLst>
              </p:cNvPr>
              <p:cNvSpPr/>
              <p:nvPr/>
            </p:nvSpPr>
            <p:spPr>
              <a:xfrm rot="5400000" flipH="1" flipV="1">
                <a:off x="943718" y="5832077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1B9EE3A-DB73-732A-5409-0BBC8FF70BBE}"/>
                </a:ext>
              </a:extLst>
            </p:cNvPr>
            <p:cNvGrpSpPr/>
            <p:nvPr/>
          </p:nvGrpSpPr>
          <p:grpSpPr>
            <a:xfrm>
              <a:off x="4764157" y="3210074"/>
              <a:ext cx="1206268" cy="3147897"/>
              <a:chOff x="4764157" y="3210074"/>
              <a:chExt cx="1206268" cy="3147897"/>
            </a:xfrm>
            <a:grpFill/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E1314E98-A154-BB61-0622-9C489EFFC827}"/>
                  </a:ext>
                </a:extLst>
              </p:cNvPr>
              <p:cNvSpPr/>
              <p:nvPr/>
            </p:nvSpPr>
            <p:spPr>
              <a:xfrm flipH="1">
                <a:off x="4764157" y="3409566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3E11173-0C54-DACD-B842-5CF24F59BE66}"/>
                  </a:ext>
                </a:extLst>
              </p:cNvPr>
              <p:cNvSpPr/>
              <p:nvPr/>
            </p:nvSpPr>
            <p:spPr>
              <a:xfrm flipH="1">
                <a:off x="4764157" y="4805173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35C1F64-8BD3-FF6D-D456-F27B9BDCED87}"/>
                  </a:ext>
                </a:extLst>
              </p:cNvPr>
              <p:cNvSpPr/>
              <p:nvPr/>
            </p:nvSpPr>
            <p:spPr>
              <a:xfrm flipH="1">
                <a:off x="4764157" y="3619346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8134C7B-7E9B-68BE-B2BA-07A23D0A0B25}"/>
                  </a:ext>
                </a:extLst>
              </p:cNvPr>
              <p:cNvSpPr/>
              <p:nvPr/>
            </p:nvSpPr>
            <p:spPr>
              <a:xfrm rot="10800000" flipH="1">
                <a:off x="4764157" y="321007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F811492-2AB6-578A-B635-7780EA655226}"/>
                  </a:ext>
                </a:extLst>
              </p:cNvPr>
              <p:cNvSpPr/>
              <p:nvPr/>
            </p:nvSpPr>
            <p:spPr>
              <a:xfrm rot="5400000" flipH="1">
                <a:off x="4546043" y="5828032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65B8E67-5CD1-C5BD-3E0F-1D8DC2CEDE0C}"/>
                  </a:ext>
                </a:extLst>
              </p:cNvPr>
              <p:cNvSpPr/>
              <p:nvPr/>
            </p:nvSpPr>
            <p:spPr>
              <a:xfrm rot="5400000" flipH="1">
                <a:off x="4745429" y="5237712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EBCDCC4-B59A-BB3B-5A22-36C42B70CB8A}"/>
                  </a:ext>
                </a:extLst>
              </p:cNvPr>
              <p:cNvSpPr/>
              <p:nvPr/>
            </p:nvSpPr>
            <p:spPr>
              <a:xfrm rot="10800000" flipH="1">
                <a:off x="4764157" y="442042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pic>
        <p:nvPicPr>
          <p:cNvPr id="41" name="Picture 40" descr="A blue circuit board with many dots&#10;&#10;Description automatically generated">
            <a:extLst>
              <a:ext uri="{FF2B5EF4-FFF2-40B4-BE49-F238E27FC236}">
                <a16:creationId xmlns:a16="http://schemas.microsoft.com/office/drawing/2014/main" id="{2BC7E419-E8A7-5097-3283-F9E858AB1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78" r="16185" b="-272"/>
          <a:stretch/>
        </p:blipFill>
        <p:spPr>
          <a:xfrm>
            <a:off x="1687073" y="2542607"/>
            <a:ext cx="1708378" cy="1783984"/>
          </a:xfrm>
          <a:prstGeom prst="rect">
            <a:avLst/>
          </a:prstGeom>
        </p:spPr>
      </p:pic>
      <p:sp>
        <p:nvSpPr>
          <p:cNvPr id="42" name="직사각형 3">
            <a:extLst>
              <a:ext uri="{FF2B5EF4-FFF2-40B4-BE49-F238E27FC236}">
                <a16:creationId xmlns:a16="http://schemas.microsoft.com/office/drawing/2014/main" id="{CD81E733-1864-E67F-3F5E-4960B966319D}"/>
              </a:ext>
            </a:extLst>
          </p:cNvPr>
          <p:cNvSpPr/>
          <p:nvPr/>
        </p:nvSpPr>
        <p:spPr>
          <a:xfrm>
            <a:off x="5653481" y="443016"/>
            <a:ext cx="3342563" cy="76944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rgbClr val="002C69"/>
                </a:solidFill>
                <a:latin typeface="Times New Roman"/>
                <a:cs typeface="Arial"/>
              </a:rPr>
              <a:t>Introduction</a:t>
            </a:r>
          </a:p>
        </p:txBody>
      </p:sp>
      <p:sp>
        <p:nvSpPr>
          <p:cNvPr id="43" name="TextBox 1">
            <a:extLst>
              <a:ext uri="{FF2B5EF4-FFF2-40B4-BE49-F238E27FC236}">
                <a16:creationId xmlns:a16="http://schemas.microsoft.com/office/drawing/2014/main" id="{063E7DB6-4F64-B769-B379-38E3C5DA077E}"/>
              </a:ext>
            </a:extLst>
          </p:cNvPr>
          <p:cNvSpPr txBox="1"/>
          <p:nvPr/>
        </p:nvSpPr>
        <p:spPr>
          <a:xfrm>
            <a:off x="5434762" y="2151008"/>
            <a:ext cx="6460952" cy="286232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Maze Solver Game project is an interactive text-based game designed to challenge players with navigating a maze. 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implementation involves intricate maze-solving techniques, user interface design, and efficient algorithms to ensure an enjoyable gaming experience. 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designed to showcase the implementation of a maze-solving algorithm using assembly language, specifically targeting the emu8086 environment.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58738C2-AED3-3F43-B1DA-3D6369F54BB7}"/>
              </a:ext>
            </a:extLst>
          </p:cNvPr>
          <p:cNvGrpSpPr/>
          <p:nvPr/>
        </p:nvGrpSpPr>
        <p:grpSpPr>
          <a:xfrm>
            <a:off x="10582275" y="-3361"/>
            <a:ext cx="1615204" cy="1279711"/>
            <a:chOff x="2353689" y="4490197"/>
            <a:chExt cx="3450295" cy="2848379"/>
          </a:xfrm>
        </p:grpSpPr>
        <p:grpSp>
          <p:nvGrpSpPr>
            <p:cNvPr id="45" name="Graphic 201">
              <a:extLst>
                <a:ext uri="{FF2B5EF4-FFF2-40B4-BE49-F238E27FC236}">
                  <a16:creationId xmlns:a16="http://schemas.microsoft.com/office/drawing/2014/main" id="{0D028EAE-9ED6-4CDE-431F-1DA724EDD924}"/>
                </a:ext>
              </a:extLst>
            </p:cNvPr>
            <p:cNvGrpSpPr/>
            <p:nvPr/>
          </p:nvGrpSpPr>
          <p:grpSpPr>
            <a:xfrm>
              <a:off x="2353689" y="4490197"/>
              <a:ext cx="3450295" cy="2848379"/>
              <a:chOff x="2353689" y="4490197"/>
              <a:chExt cx="3450295" cy="2848379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567A0B5-6A5A-8B4D-91FC-9DD6DC9E41A9}"/>
                  </a:ext>
                </a:extLst>
              </p:cNvPr>
              <p:cNvSpPr/>
              <p:nvPr/>
            </p:nvSpPr>
            <p:spPr>
              <a:xfrm>
                <a:off x="2510839" y="5810473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572 w 167932"/>
                  <a:gd name="connsiteY3" fmla="*/ 1020263 h 1020263"/>
                  <a:gd name="connsiteX4" fmla="*/ 111056 w 167932"/>
                  <a:gd name="connsiteY4" fmla="*/ 990343 h 1020263"/>
                  <a:gd name="connsiteX5" fmla="*/ 112404 w 167932"/>
                  <a:gd name="connsiteY5" fmla="*/ 485198 h 1020263"/>
                  <a:gd name="connsiteX6" fmla="*/ 164967 w 167932"/>
                  <a:gd name="connsiteY6" fmla="*/ 449617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ACC0144-CF8B-FE8C-CDC7-6C445C8C758F}"/>
                  </a:ext>
                </a:extLst>
              </p:cNvPr>
              <p:cNvSpPr/>
              <p:nvPr/>
            </p:nvSpPr>
            <p:spPr>
              <a:xfrm>
                <a:off x="2789288" y="5649550"/>
                <a:ext cx="167662" cy="1020262"/>
              </a:xfrm>
              <a:custGeom>
                <a:avLst/>
                <a:gdLst>
                  <a:gd name="connsiteX0" fmla="*/ 0 w 167662"/>
                  <a:gd name="connsiteY0" fmla="*/ 96770 h 1020262"/>
                  <a:gd name="connsiteX1" fmla="*/ 809 w 167662"/>
                  <a:gd name="connsiteY1" fmla="*/ 539109 h 1020262"/>
                  <a:gd name="connsiteX2" fmla="*/ 56337 w 167662"/>
                  <a:gd name="connsiteY2" fmla="*/ 514040 h 1020262"/>
                  <a:gd name="connsiteX3" fmla="*/ 59571 w 167662"/>
                  <a:gd name="connsiteY3" fmla="*/ 1020263 h 1020262"/>
                  <a:gd name="connsiteX4" fmla="*/ 111056 w 167662"/>
                  <a:gd name="connsiteY4" fmla="*/ 990343 h 1020262"/>
                  <a:gd name="connsiteX5" fmla="*/ 112404 w 167662"/>
                  <a:gd name="connsiteY5" fmla="*/ 485467 h 1020262"/>
                  <a:gd name="connsiteX6" fmla="*/ 164967 w 167662"/>
                  <a:gd name="connsiteY6" fmla="*/ 449886 h 1020262"/>
                  <a:gd name="connsiteX7" fmla="*/ 167663 w 167662"/>
                  <a:gd name="connsiteY7" fmla="*/ 0 h 102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2">
                    <a:moveTo>
                      <a:pt x="0" y="96770"/>
                    </a:moveTo>
                    <a:lnTo>
                      <a:pt x="809" y="539109"/>
                    </a:lnTo>
                    <a:lnTo>
                      <a:pt x="56337" y="514040"/>
                    </a:lnTo>
                    <a:lnTo>
                      <a:pt x="59571" y="1020263"/>
                    </a:lnTo>
                    <a:lnTo>
                      <a:pt x="111056" y="990343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7BF096B-682B-C757-521F-A5F8B3A490F8}"/>
                  </a:ext>
                </a:extLst>
              </p:cNvPr>
              <p:cNvSpPr/>
              <p:nvPr/>
            </p:nvSpPr>
            <p:spPr>
              <a:xfrm>
                <a:off x="2353689" y="4490197"/>
                <a:ext cx="3450295" cy="1992545"/>
              </a:xfrm>
              <a:custGeom>
                <a:avLst/>
                <a:gdLst>
                  <a:gd name="connsiteX0" fmla="*/ 2617372 w 3450295"/>
                  <a:gd name="connsiteY0" fmla="*/ 0 h 1992545"/>
                  <a:gd name="connsiteX1" fmla="*/ 0 w 3450295"/>
                  <a:gd name="connsiteY1" fmla="*/ 1509504 h 1992545"/>
                  <a:gd name="connsiteX2" fmla="*/ 832923 w 3450295"/>
                  <a:gd name="connsiteY2" fmla="*/ 1992546 h 1992545"/>
                  <a:gd name="connsiteX3" fmla="*/ 3450295 w 3450295"/>
                  <a:gd name="connsiteY3" fmla="*/ 482502 h 199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0295" h="1992545">
                    <a:moveTo>
                      <a:pt x="2617372" y="0"/>
                    </a:moveTo>
                    <a:lnTo>
                      <a:pt x="0" y="1509504"/>
                    </a:lnTo>
                    <a:lnTo>
                      <a:pt x="832923" y="1992546"/>
                    </a:lnTo>
                    <a:lnTo>
                      <a:pt x="3450295" y="482502"/>
                    </a:lnTo>
                    <a:close/>
                  </a:path>
                </a:pathLst>
              </a:custGeom>
              <a:solidFill>
                <a:schemeClr val="accent4"/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475BDD6A-6F63-4E63-38A6-6D3E069143F5}"/>
                  </a:ext>
                </a:extLst>
              </p:cNvPr>
              <p:cNvSpPr/>
              <p:nvPr/>
            </p:nvSpPr>
            <p:spPr>
              <a:xfrm>
                <a:off x="2353689" y="5999701"/>
                <a:ext cx="832922" cy="799498"/>
              </a:xfrm>
              <a:custGeom>
                <a:avLst/>
                <a:gdLst>
                  <a:gd name="connsiteX0" fmla="*/ 0 w 832922"/>
                  <a:gd name="connsiteY0" fmla="*/ 0 h 799498"/>
                  <a:gd name="connsiteX1" fmla="*/ 0 w 832922"/>
                  <a:gd name="connsiteY1" fmla="*/ 320770 h 799498"/>
                  <a:gd name="connsiteX2" fmla="*/ 832923 w 832922"/>
                  <a:gd name="connsiteY2" fmla="*/ 799498 h 799498"/>
                  <a:gd name="connsiteX3" fmla="*/ 832923 w 832922"/>
                  <a:gd name="connsiteY3" fmla="*/ 483041 h 7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2922" h="799498">
                    <a:moveTo>
                      <a:pt x="0" y="0"/>
                    </a:moveTo>
                    <a:lnTo>
                      <a:pt x="0" y="320770"/>
                    </a:lnTo>
                    <a:lnTo>
                      <a:pt x="832923" y="799498"/>
                    </a:lnTo>
                    <a:lnTo>
                      <a:pt x="832923" y="483041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4BC63CD-9024-DBCE-9056-FAA0ECE4101B}"/>
                  </a:ext>
                </a:extLst>
              </p:cNvPr>
              <p:cNvSpPr/>
              <p:nvPr/>
            </p:nvSpPr>
            <p:spPr>
              <a:xfrm>
                <a:off x="3186611" y="4972699"/>
                <a:ext cx="2617372" cy="1826499"/>
              </a:xfrm>
              <a:custGeom>
                <a:avLst/>
                <a:gdLst>
                  <a:gd name="connsiteX0" fmla="*/ 2617372 w 2617372"/>
                  <a:gd name="connsiteY0" fmla="*/ 0 h 1826499"/>
                  <a:gd name="connsiteX1" fmla="*/ 2617372 w 2617372"/>
                  <a:gd name="connsiteY1" fmla="*/ 320770 h 1826499"/>
                  <a:gd name="connsiteX2" fmla="*/ 0 w 2617372"/>
                  <a:gd name="connsiteY2" fmla="*/ 1826500 h 1826499"/>
                  <a:gd name="connsiteX3" fmla="*/ 0 w 2617372"/>
                  <a:gd name="connsiteY3" fmla="*/ 1510043 h 182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7372" h="1826499">
                    <a:moveTo>
                      <a:pt x="2617372" y="0"/>
                    </a:moveTo>
                    <a:lnTo>
                      <a:pt x="2617372" y="320770"/>
                    </a:lnTo>
                    <a:lnTo>
                      <a:pt x="0" y="1826500"/>
                    </a:lnTo>
                    <a:lnTo>
                      <a:pt x="0" y="15100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3ACC4D5-8899-9776-8555-CBBE4375F272}"/>
                  </a:ext>
                </a:extLst>
              </p:cNvPr>
              <p:cNvSpPr/>
              <p:nvPr/>
            </p:nvSpPr>
            <p:spPr>
              <a:xfrm>
                <a:off x="3297937" y="6318314"/>
                <a:ext cx="167662" cy="1020262"/>
              </a:xfrm>
              <a:custGeom>
                <a:avLst/>
                <a:gdLst>
                  <a:gd name="connsiteX0" fmla="*/ 0 w 167662"/>
                  <a:gd name="connsiteY0" fmla="*/ 96770 h 1020262"/>
                  <a:gd name="connsiteX1" fmla="*/ 809 w 167662"/>
                  <a:gd name="connsiteY1" fmla="*/ 539109 h 1020262"/>
                  <a:gd name="connsiteX2" fmla="*/ 56067 w 167662"/>
                  <a:gd name="connsiteY2" fmla="*/ 514040 h 1020262"/>
                  <a:gd name="connsiteX3" fmla="*/ 59572 w 167662"/>
                  <a:gd name="connsiteY3" fmla="*/ 1020263 h 1020262"/>
                  <a:gd name="connsiteX4" fmla="*/ 110787 w 167662"/>
                  <a:gd name="connsiteY4" fmla="*/ 990612 h 1020262"/>
                  <a:gd name="connsiteX5" fmla="*/ 112404 w 167662"/>
                  <a:gd name="connsiteY5" fmla="*/ 485467 h 1020262"/>
                  <a:gd name="connsiteX6" fmla="*/ 164967 w 167662"/>
                  <a:gd name="connsiteY6" fmla="*/ 449886 h 1020262"/>
                  <a:gd name="connsiteX7" fmla="*/ 167663 w 167662"/>
                  <a:gd name="connsiteY7" fmla="*/ 0 h 102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2">
                    <a:moveTo>
                      <a:pt x="0" y="96770"/>
                    </a:moveTo>
                    <a:lnTo>
                      <a:pt x="809" y="539109"/>
                    </a:lnTo>
                    <a:lnTo>
                      <a:pt x="56067" y="514040"/>
                    </a:lnTo>
                    <a:lnTo>
                      <a:pt x="59572" y="1020263"/>
                    </a:lnTo>
                    <a:lnTo>
                      <a:pt x="110787" y="990612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001B26C-D90C-A33A-4A38-97827310D4B4}"/>
                  </a:ext>
                </a:extLst>
              </p:cNvPr>
              <p:cNvSpPr/>
              <p:nvPr/>
            </p:nvSpPr>
            <p:spPr>
              <a:xfrm>
                <a:off x="3854567" y="5996736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572 w 167932"/>
                  <a:gd name="connsiteY3" fmla="*/ 1020263 h 1020263"/>
                  <a:gd name="connsiteX4" fmla="*/ 111056 w 167932"/>
                  <a:gd name="connsiteY4" fmla="*/ 990342 h 1020263"/>
                  <a:gd name="connsiteX5" fmla="*/ 112404 w 167932"/>
                  <a:gd name="connsiteY5" fmla="*/ 485198 h 1020263"/>
                  <a:gd name="connsiteX6" fmla="*/ 164967 w 167932"/>
                  <a:gd name="connsiteY6" fmla="*/ 449617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2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6FE1C0D-7731-51EC-C36A-6C0EE4A73410}"/>
                  </a:ext>
                </a:extLst>
              </p:cNvPr>
              <p:cNvSpPr/>
              <p:nvPr/>
            </p:nvSpPr>
            <p:spPr>
              <a:xfrm>
                <a:off x="3576117" y="6157659"/>
                <a:ext cx="167932" cy="1019993"/>
              </a:xfrm>
              <a:custGeom>
                <a:avLst/>
                <a:gdLst>
                  <a:gd name="connsiteX0" fmla="*/ 0 w 167932"/>
                  <a:gd name="connsiteY0" fmla="*/ 96770 h 1019993"/>
                  <a:gd name="connsiteX1" fmla="*/ 1078 w 167932"/>
                  <a:gd name="connsiteY1" fmla="*/ 538839 h 1019993"/>
                  <a:gd name="connsiteX2" fmla="*/ 56337 w 167932"/>
                  <a:gd name="connsiteY2" fmla="*/ 513771 h 1019993"/>
                  <a:gd name="connsiteX3" fmla="*/ 59841 w 167932"/>
                  <a:gd name="connsiteY3" fmla="*/ 1019994 h 1019993"/>
                  <a:gd name="connsiteX4" fmla="*/ 111056 w 167932"/>
                  <a:gd name="connsiteY4" fmla="*/ 990343 h 1019993"/>
                  <a:gd name="connsiteX5" fmla="*/ 112674 w 167932"/>
                  <a:gd name="connsiteY5" fmla="*/ 485198 h 1019993"/>
                  <a:gd name="connsiteX6" fmla="*/ 165237 w 167932"/>
                  <a:gd name="connsiteY6" fmla="*/ 449617 h 1019993"/>
                  <a:gd name="connsiteX7" fmla="*/ 167932 w 16793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19993">
                    <a:moveTo>
                      <a:pt x="0" y="9677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841" y="1019994"/>
                    </a:lnTo>
                    <a:lnTo>
                      <a:pt x="111056" y="990343"/>
                    </a:lnTo>
                    <a:lnTo>
                      <a:pt x="112674" y="485198"/>
                    </a:lnTo>
                    <a:lnTo>
                      <a:pt x="16523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02502D87-0F1A-50F7-784D-DA99B0E60C49}"/>
                  </a:ext>
                </a:extLst>
              </p:cNvPr>
              <p:cNvSpPr/>
              <p:nvPr/>
            </p:nvSpPr>
            <p:spPr>
              <a:xfrm>
                <a:off x="4133016" y="5835812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1078 w 167662"/>
                  <a:gd name="connsiteY1" fmla="*/ 539109 h 1020263"/>
                  <a:gd name="connsiteX2" fmla="*/ 56337 w 167662"/>
                  <a:gd name="connsiteY2" fmla="*/ 514040 h 1020263"/>
                  <a:gd name="connsiteX3" fmla="*/ 59572 w 167662"/>
                  <a:gd name="connsiteY3" fmla="*/ 1020263 h 1020263"/>
                  <a:gd name="connsiteX4" fmla="*/ 111056 w 167662"/>
                  <a:gd name="connsiteY4" fmla="*/ 990342 h 1020263"/>
                  <a:gd name="connsiteX5" fmla="*/ 112404 w 167662"/>
                  <a:gd name="connsiteY5" fmla="*/ 485467 h 1020263"/>
                  <a:gd name="connsiteX6" fmla="*/ 164967 w 167662"/>
                  <a:gd name="connsiteY6" fmla="*/ 449886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2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3E2307D-D1C9-F319-3FC9-298B15645D4A}"/>
                  </a:ext>
                </a:extLst>
              </p:cNvPr>
              <p:cNvSpPr/>
              <p:nvPr/>
            </p:nvSpPr>
            <p:spPr>
              <a:xfrm>
                <a:off x="4411466" y="5675157"/>
                <a:ext cx="167662" cy="1019993"/>
              </a:xfrm>
              <a:custGeom>
                <a:avLst/>
                <a:gdLst>
                  <a:gd name="connsiteX0" fmla="*/ 0 w 167662"/>
                  <a:gd name="connsiteY0" fmla="*/ 96500 h 1019993"/>
                  <a:gd name="connsiteX1" fmla="*/ 809 w 167662"/>
                  <a:gd name="connsiteY1" fmla="*/ 538839 h 1019993"/>
                  <a:gd name="connsiteX2" fmla="*/ 56337 w 167662"/>
                  <a:gd name="connsiteY2" fmla="*/ 513771 h 1019993"/>
                  <a:gd name="connsiteX3" fmla="*/ 59571 w 167662"/>
                  <a:gd name="connsiteY3" fmla="*/ 1019994 h 1019993"/>
                  <a:gd name="connsiteX4" fmla="*/ 110787 w 167662"/>
                  <a:gd name="connsiteY4" fmla="*/ 990343 h 1019993"/>
                  <a:gd name="connsiteX5" fmla="*/ 112404 w 167662"/>
                  <a:gd name="connsiteY5" fmla="*/ 485198 h 1019993"/>
                  <a:gd name="connsiteX6" fmla="*/ 164967 w 167662"/>
                  <a:gd name="connsiteY6" fmla="*/ 449617 h 1019993"/>
                  <a:gd name="connsiteX7" fmla="*/ 167663 w 16766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19993">
                    <a:moveTo>
                      <a:pt x="0" y="96500"/>
                    </a:moveTo>
                    <a:lnTo>
                      <a:pt x="809" y="538839"/>
                    </a:lnTo>
                    <a:lnTo>
                      <a:pt x="56337" y="513771"/>
                    </a:lnTo>
                    <a:lnTo>
                      <a:pt x="59571" y="1019994"/>
                    </a:lnTo>
                    <a:lnTo>
                      <a:pt x="11078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13AE388-8D29-F91C-2153-DA7BDCB7EAD2}"/>
                  </a:ext>
                </a:extLst>
              </p:cNvPr>
              <p:cNvSpPr/>
              <p:nvPr/>
            </p:nvSpPr>
            <p:spPr>
              <a:xfrm>
                <a:off x="4689916" y="5514233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809 w 167662"/>
                  <a:gd name="connsiteY1" fmla="*/ 538839 h 1020263"/>
                  <a:gd name="connsiteX2" fmla="*/ 56067 w 167662"/>
                  <a:gd name="connsiteY2" fmla="*/ 514040 h 1020263"/>
                  <a:gd name="connsiteX3" fmla="*/ 59571 w 167662"/>
                  <a:gd name="connsiteY3" fmla="*/ 1020263 h 1020263"/>
                  <a:gd name="connsiteX4" fmla="*/ 110787 w 167662"/>
                  <a:gd name="connsiteY4" fmla="*/ 990343 h 1020263"/>
                  <a:gd name="connsiteX5" fmla="*/ 112404 w 167662"/>
                  <a:gd name="connsiteY5" fmla="*/ 485198 h 1020263"/>
                  <a:gd name="connsiteX6" fmla="*/ 164967 w 167662"/>
                  <a:gd name="connsiteY6" fmla="*/ 449617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809" y="538839"/>
                    </a:lnTo>
                    <a:lnTo>
                      <a:pt x="56067" y="514040"/>
                    </a:lnTo>
                    <a:lnTo>
                      <a:pt x="59571" y="1020263"/>
                    </a:lnTo>
                    <a:lnTo>
                      <a:pt x="11078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BF86C87-770E-8742-8678-D7A76BB30197}"/>
                  </a:ext>
                </a:extLst>
              </p:cNvPr>
              <p:cNvSpPr/>
              <p:nvPr/>
            </p:nvSpPr>
            <p:spPr>
              <a:xfrm>
                <a:off x="4968096" y="5353309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841 w 167932"/>
                  <a:gd name="connsiteY3" fmla="*/ 1020263 h 1020263"/>
                  <a:gd name="connsiteX4" fmla="*/ 111056 w 167932"/>
                  <a:gd name="connsiteY4" fmla="*/ 990342 h 1020263"/>
                  <a:gd name="connsiteX5" fmla="*/ 112404 w 167932"/>
                  <a:gd name="connsiteY5" fmla="*/ 485467 h 1020263"/>
                  <a:gd name="connsiteX6" fmla="*/ 165237 w 167932"/>
                  <a:gd name="connsiteY6" fmla="*/ 449886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841" y="1020263"/>
                    </a:lnTo>
                    <a:lnTo>
                      <a:pt x="111056" y="990342"/>
                    </a:lnTo>
                    <a:lnTo>
                      <a:pt x="112404" y="485467"/>
                    </a:lnTo>
                    <a:lnTo>
                      <a:pt x="165237" y="449886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997A949-F6C3-0483-29F2-B2BB1C4E1E81}"/>
                  </a:ext>
                </a:extLst>
              </p:cNvPr>
              <p:cNvSpPr/>
              <p:nvPr/>
            </p:nvSpPr>
            <p:spPr>
              <a:xfrm>
                <a:off x="5246545" y="5192655"/>
                <a:ext cx="167932" cy="1019993"/>
              </a:xfrm>
              <a:custGeom>
                <a:avLst/>
                <a:gdLst>
                  <a:gd name="connsiteX0" fmla="*/ 0 w 167932"/>
                  <a:gd name="connsiteY0" fmla="*/ 96500 h 1019993"/>
                  <a:gd name="connsiteX1" fmla="*/ 1078 w 167932"/>
                  <a:gd name="connsiteY1" fmla="*/ 538839 h 1019993"/>
                  <a:gd name="connsiteX2" fmla="*/ 56337 w 167932"/>
                  <a:gd name="connsiteY2" fmla="*/ 513771 h 1019993"/>
                  <a:gd name="connsiteX3" fmla="*/ 59572 w 167932"/>
                  <a:gd name="connsiteY3" fmla="*/ 1019994 h 1019993"/>
                  <a:gd name="connsiteX4" fmla="*/ 111057 w 167932"/>
                  <a:gd name="connsiteY4" fmla="*/ 990343 h 1019993"/>
                  <a:gd name="connsiteX5" fmla="*/ 112404 w 167932"/>
                  <a:gd name="connsiteY5" fmla="*/ 485198 h 1019993"/>
                  <a:gd name="connsiteX6" fmla="*/ 164967 w 167932"/>
                  <a:gd name="connsiteY6" fmla="*/ 449617 h 1019993"/>
                  <a:gd name="connsiteX7" fmla="*/ 167932 w 16793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19993">
                    <a:moveTo>
                      <a:pt x="0" y="9650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572" y="1019994"/>
                    </a:lnTo>
                    <a:lnTo>
                      <a:pt x="11105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AE84106-F4A3-3040-7D22-A905C89EAC27}"/>
                  </a:ext>
                </a:extLst>
              </p:cNvPr>
              <p:cNvSpPr/>
              <p:nvPr/>
            </p:nvSpPr>
            <p:spPr>
              <a:xfrm>
                <a:off x="5524995" y="5031731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1078 w 167662"/>
                  <a:gd name="connsiteY1" fmla="*/ 538839 h 1020263"/>
                  <a:gd name="connsiteX2" fmla="*/ 56337 w 167662"/>
                  <a:gd name="connsiteY2" fmla="*/ 513771 h 1020263"/>
                  <a:gd name="connsiteX3" fmla="*/ 59571 w 167662"/>
                  <a:gd name="connsiteY3" fmla="*/ 1020263 h 1020263"/>
                  <a:gd name="connsiteX4" fmla="*/ 111056 w 167662"/>
                  <a:gd name="connsiteY4" fmla="*/ 990343 h 1020263"/>
                  <a:gd name="connsiteX5" fmla="*/ 112404 w 167662"/>
                  <a:gd name="connsiteY5" fmla="*/ 485198 h 1020263"/>
                  <a:gd name="connsiteX6" fmla="*/ 164967 w 167662"/>
                  <a:gd name="connsiteY6" fmla="*/ 449617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571" y="1020263"/>
                    </a:lnTo>
                    <a:lnTo>
                      <a:pt x="111056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6670C88-1B48-EBC8-204B-3620717B8BB5}"/>
                </a:ext>
              </a:extLst>
            </p:cNvPr>
            <p:cNvSpPr/>
            <p:nvPr/>
          </p:nvSpPr>
          <p:spPr>
            <a:xfrm>
              <a:off x="3637055" y="5241215"/>
              <a:ext cx="823384" cy="475504"/>
            </a:xfrm>
            <a:custGeom>
              <a:avLst/>
              <a:gdLst>
                <a:gd name="connsiteX0" fmla="*/ 2617372 w 3450295"/>
                <a:gd name="connsiteY0" fmla="*/ 0 h 1992545"/>
                <a:gd name="connsiteX1" fmla="*/ 0 w 3450295"/>
                <a:gd name="connsiteY1" fmla="*/ 1509504 h 1992545"/>
                <a:gd name="connsiteX2" fmla="*/ 832923 w 3450295"/>
                <a:gd name="connsiteY2" fmla="*/ 1992546 h 1992545"/>
                <a:gd name="connsiteX3" fmla="*/ 3450295 w 3450295"/>
                <a:gd name="connsiteY3" fmla="*/ 482502 h 199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0295" h="1992545">
                  <a:moveTo>
                    <a:pt x="2617372" y="0"/>
                  </a:moveTo>
                  <a:lnTo>
                    <a:pt x="0" y="1509504"/>
                  </a:lnTo>
                  <a:lnTo>
                    <a:pt x="832923" y="1992546"/>
                  </a:lnTo>
                  <a:lnTo>
                    <a:pt x="3450295" y="482502"/>
                  </a:lnTo>
                  <a:close/>
                </a:path>
              </a:pathLst>
            </a:custGeom>
            <a:solidFill>
              <a:schemeClr val="bg1"/>
            </a:solidFill>
            <a:ln w="269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497E0A7D-DD2D-FC5E-D5E8-6318B05545F5}"/>
              </a:ext>
            </a:extLst>
          </p:cNvPr>
          <p:cNvSpPr/>
          <p:nvPr/>
        </p:nvSpPr>
        <p:spPr>
          <a:xfrm>
            <a:off x="5128025" y="1776342"/>
            <a:ext cx="67234" cy="3395382"/>
          </a:xfrm>
          <a:prstGeom prst="rect">
            <a:avLst/>
          </a:prstGeom>
          <a:solidFill>
            <a:srgbClr val="002C69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92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5E698-AC09-E4B4-E1BB-88130A11B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2A3101B-9A0E-2363-34E4-3CCCFB030B5A}"/>
              </a:ext>
            </a:extLst>
          </p:cNvPr>
          <p:cNvSpPr/>
          <p:nvPr/>
        </p:nvSpPr>
        <p:spPr>
          <a:xfrm>
            <a:off x="2256897" y="3105211"/>
            <a:ext cx="1086378" cy="405234"/>
          </a:xfrm>
          <a:prstGeom prst="rect">
            <a:avLst/>
          </a:prstGeom>
          <a:solidFill>
            <a:srgbClr val="0085F2"/>
          </a:solidFill>
          <a:ln>
            <a:solidFill>
              <a:srgbClr val="008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5A7AD0-329B-A38D-94A0-E2B600AA370E}"/>
              </a:ext>
            </a:extLst>
          </p:cNvPr>
          <p:cNvGrpSpPr/>
          <p:nvPr/>
        </p:nvGrpSpPr>
        <p:grpSpPr>
          <a:xfrm>
            <a:off x="1276145" y="1494754"/>
            <a:ext cx="3190801" cy="3666928"/>
            <a:chOff x="529655" y="1343410"/>
            <a:chExt cx="5440770" cy="6257605"/>
          </a:xfrm>
          <a:solidFill>
            <a:schemeClr val="accent4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1C39DD9-3435-1E2D-C088-DD1EC3EDC540}"/>
                </a:ext>
              </a:extLst>
            </p:cNvPr>
            <p:cNvSpPr/>
            <p:nvPr/>
          </p:nvSpPr>
          <p:spPr>
            <a:xfrm>
              <a:off x="1399142" y="2770718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28A7EE6-2BB5-B29D-8F2B-2AA92F456EAF}"/>
                </a:ext>
              </a:extLst>
            </p:cNvPr>
            <p:cNvGrpSpPr/>
            <p:nvPr/>
          </p:nvGrpSpPr>
          <p:grpSpPr>
            <a:xfrm>
              <a:off x="1247503" y="1343410"/>
              <a:ext cx="3753546" cy="1535752"/>
              <a:chOff x="1247503" y="1343410"/>
              <a:chExt cx="3753546" cy="1535752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B0A966A-B101-D2F4-3D86-6734AB6DF08E}"/>
                  </a:ext>
                </a:extLst>
              </p:cNvPr>
              <p:cNvSpPr/>
              <p:nvPr/>
            </p:nvSpPr>
            <p:spPr>
              <a:xfrm flipH="1">
                <a:off x="1819763" y="1396543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1FD363B-AAC4-CC96-B60F-6BD6FE8C5892}"/>
                  </a:ext>
                </a:extLst>
              </p:cNvPr>
              <p:cNvSpPr/>
              <p:nvPr/>
            </p:nvSpPr>
            <p:spPr>
              <a:xfrm flipH="1">
                <a:off x="2663212" y="1343410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D3CE2A1-83FA-1FDE-48CA-756CF66C8CBF}"/>
                  </a:ext>
                </a:extLst>
              </p:cNvPr>
              <p:cNvSpPr/>
              <p:nvPr/>
            </p:nvSpPr>
            <p:spPr>
              <a:xfrm flipH="1">
                <a:off x="1247503" y="2093150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E4E310F-0251-6309-2D72-70AA8244853F}"/>
                  </a:ext>
                </a:extLst>
              </p:cNvPr>
              <p:cNvSpPr/>
              <p:nvPr/>
            </p:nvSpPr>
            <p:spPr>
              <a:xfrm flipH="1">
                <a:off x="3431454" y="1728069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E83040B-5A12-5E57-8A32-41F00DB35199}"/>
                  </a:ext>
                </a:extLst>
              </p:cNvPr>
              <p:cNvSpPr/>
              <p:nvPr/>
            </p:nvSpPr>
            <p:spPr>
              <a:xfrm flipH="1">
                <a:off x="3042298" y="1935160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4086083-9EF4-D9AC-F6D5-1849788423FC}"/>
                  </a:ext>
                </a:extLst>
              </p:cNvPr>
              <p:cNvSpPr/>
              <p:nvPr/>
            </p:nvSpPr>
            <p:spPr>
              <a:xfrm flipH="1">
                <a:off x="4252996" y="2567337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6C10EA3-3794-B7EC-FC9F-23940FAB8C29}"/>
                  </a:ext>
                </a:extLst>
              </p:cNvPr>
              <p:cNvSpPr/>
              <p:nvPr/>
            </p:nvSpPr>
            <p:spPr>
              <a:xfrm flipH="1">
                <a:off x="3857282" y="2419424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36C1DB-93B2-88C3-6BC3-367C72A8E5F0}"/>
                </a:ext>
              </a:extLst>
            </p:cNvPr>
            <p:cNvGrpSpPr/>
            <p:nvPr/>
          </p:nvGrpSpPr>
          <p:grpSpPr>
            <a:xfrm>
              <a:off x="1279737" y="6140705"/>
              <a:ext cx="3556005" cy="1460310"/>
              <a:chOff x="1279737" y="6140705"/>
              <a:chExt cx="3556005" cy="1460310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FAE4A64-FEAA-A6D2-AA5F-EC8ECA1CD6D1}"/>
                  </a:ext>
                </a:extLst>
              </p:cNvPr>
              <p:cNvSpPr/>
              <p:nvPr/>
            </p:nvSpPr>
            <p:spPr>
              <a:xfrm flipH="1">
                <a:off x="3051914" y="6140705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81F78EA-108D-E924-A695-47247B7A9848}"/>
                  </a:ext>
                </a:extLst>
              </p:cNvPr>
              <p:cNvSpPr/>
              <p:nvPr/>
            </p:nvSpPr>
            <p:spPr>
              <a:xfrm flipH="1">
                <a:off x="3852333" y="6140705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C78C4E4-1C2A-818F-4C30-E10E8193BDF0}"/>
                  </a:ext>
                </a:extLst>
              </p:cNvPr>
              <p:cNvSpPr/>
              <p:nvPr/>
            </p:nvSpPr>
            <p:spPr>
              <a:xfrm flipH="1">
                <a:off x="3438453" y="6140705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DEE70A5-494B-22E3-75DD-07E983336540}"/>
                  </a:ext>
                </a:extLst>
              </p:cNvPr>
              <p:cNvSpPr/>
              <p:nvPr/>
            </p:nvSpPr>
            <p:spPr>
              <a:xfrm flipH="1">
                <a:off x="4249735" y="6140705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11ACAD7-EC5E-65E8-EA00-C51AE69192A3}"/>
                  </a:ext>
                </a:extLst>
              </p:cNvPr>
              <p:cNvSpPr/>
              <p:nvPr/>
            </p:nvSpPr>
            <p:spPr>
              <a:xfrm flipH="1">
                <a:off x="1798766" y="6140705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0995C95-249A-8E94-6F64-EA9301C392F5}"/>
                  </a:ext>
                </a:extLst>
              </p:cNvPr>
              <p:cNvSpPr/>
              <p:nvPr/>
            </p:nvSpPr>
            <p:spPr>
              <a:xfrm flipH="1">
                <a:off x="2653062" y="6140705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2686176-2ACC-8318-4A64-A41AE6B33265}"/>
                  </a:ext>
                </a:extLst>
              </p:cNvPr>
              <p:cNvSpPr/>
              <p:nvPr/>
            </p:nvSpPr>
            <p:spPr>
              <a:xfrm flipH="1">
                <a:off x="1279737" y="6140705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A85A69B-69E0-80BA-1487-CB3F3E9C558E}"/>
                </a:ext>
              </a:extLst>
            </p:cNvPr>
            <p:cNvGrpSpPr/>
            <p:nvPr/>
          </p:nvGrpSpPr>
          <p:grpSpPr>
            <a:xfrm>
              <a:off x="529655" y="2604133"/>
              <a:ext cx="944002" cy="3757883"/>
              <a:chOff x="529655" y="2604133"/>
              <a:chExt cx="944002" cy="3757883"/>
            </a:xfrm>
            <a:grpFill/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BB1608F-FD84-38EF-411B-C1603C3DBC25}"/>
                  </a:ext>
                </a:extLst>
              </p:cNvPr>
              <p:cNvSpPr/>
              <p:nvPr/>
            </p:nvSpPr>
            <p:spPr>
              <a:xfrm flipH="1">
                <a:off x="704534" y="4006635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D95653C-9625-FFE6-3512-A7635FFE25B0}"/>
                  </a:ext>
                </a:extLst>
              </p:cNvPr>
              <p:cNvSpPr/>
              <p:nvPr/>
            </p:nvSpPr>
            <p:spPr>
              <a:xfrm flipH="1">
                <a:off x="830255" y="5191728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7DF3EDA-86EA-44D2-44DC-ECE41F4035C5}"/>
                  </a:ext>
                </a:extLst>
              </p:cNvPr>
              <p:cNvSpPr/>
              <p:nvPr/>
            </p:nvSpPr>
            <p:spPr>
              <a:xfrm rot="16200000" flipH="1">
                <a:off x="943718" y="2822247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367B700-1FAD-5B50-8EDA-2DC8B87C18B8}"/>
                  </a:ext>
                </a:extLst>
              </p:cNvPr>
              <p:cNvSpPr/>
              <p:nvPr/>
            </p:nvSpPr>
            <p:spPr>
              <a:xfrm rot="16200000" flipH="1">
                <a:off x="995191" y="329112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434984D-BC0F-42ED-7322-28B3DBC6CDD3}"/>
                  </a:ext>
                </a:extLst>
              </p:cNvPr>
              <p:cNvSpPr/>
              <p:nvPr/>
            </p:nvSpPr>
            <p:spPr>
              <a:xfrm flipH="1">
                <a:off x="704534" y="4803127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FFCC9CF-EF64-353D-8C63-F0C855369B84}"/>
                  </a:ext>
                </a:extLst>
              </p:cNvPr>
              <p:cNvSpPr/>
              <p:nvPr/>
            </p:nvSpPr>
            <p:spPr>
              <a:xfrm rot="16200000" flipH="1">
                <a:off x="940998" y="4026504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32150B5-E2BC-8297-2A3A-762D8FF7D4FC}"/>
                  </a:ext>
                </a:extLst>
              </p:cNvPr>
              <p:cNvSpPr/>
              <p:nvPr/>
            </p:nvSpPr>
            <p:spPr>
              <a:xfrm rot="5400000" flipH="1" flipV="1">
                <a:off x="943718" y="5832077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D7E5840-9F13-1229-76CF-CF8BCB5769DC}"/>
                </a:ext>
              </a:extLst>
            </p:cNvPr>
            <p:cNvGrpSpPr/>
            <p:nvPr/>
          </p:nvGrpSpPr>
          <p:grpSpPr>
            <a:xfrm>
              <a:off x="4764157" y="3210074"/>
              <a:ext cx="1206268" cy="3147897"/>
              <a:chOff x="4764157" y="3210074"/>
              <a:chExt cx="1206268" cy="3147897"/>
            </a:xfrm>
            <a:grpFill/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5EAE779-D79E-64CF-E37E-7A044F72FEDC}"/>
                  </a:ext>
                </a:extLst>
              </p:cNvPr>
              <p:cNvSpPr/>
              <p:nvPr/>
            </p:nvSpPr>
            <p:spPr>
              <a:xfrm flipH="1">
                <a:off x="4764157" y="3409566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75BBC1B-EEEF-E122-C324-C287C09556DC}"/>
                  </a:ext>
                </a:extLst>
              </p:cNvPr>
              <p:cNvSpPr/>
              <p:nvPr/>
            </p:nvSpPr>
            <p:spPr>
              <a:xfrm flipH="1">
                <a:off x="4764157" y="4805173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7BD3BD6-5423-791E-EE03-2F7605367DD5}"/>
                  </a:ext>
                </a:extLst>
              </p:cNvPr>
              <p:cNvSpPr/>
              <p:nvPr/>
            </p:nvSpPr>
            <p:spPr>
              <a:xfrm flipH="1">
                <a:off x="4764157" y="3619346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2D42A94-2674-6F5E-1514-209A3495617D}"/>
                  </a:ext>
                </a:extLst>
              </p:cNvPr>
              <p:cNvSpPr/>
              <p:nvPr/>
            </p:nvSpPr>
            <p:spPr>
              <a:xfrm rot="10800000" flipH="1">
                <a:off x="4764157" y="321007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DA7C185-75F5-D52D-69FE-7208BFD8ABDE}"/>
                  </a:ext>
                </a:extLst>
              </p:cNvPr>
              <p:cNvSpPr/>
              <p:nvPr/>
            </p:nvSpPr>
            <p:spPr>
              <a:xfrm rot="5400000" flipH="1">
                <a:off x="4546043" y="5828032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126F2E1-0E47-36E8-F115-693D3AEDD9F3}"/>
                  </a:ext>
                </a:extLst>
              </p:cNvPr>
              <p:cNvSpPr/>
              <p:nvPr/>
            </p:nvSpPr>
            <p:spPr>
              <a:xfrm rot="5400000" flipH="1">
                <a:off x="4745429" y="5237712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DEB75F6-A199-6952-016C-8F51AC1BDA7C}"/>
                  </a:ext>
                </a:extLst>
              </p:cNvPr>
              <p:cNvSpPr/>
              <p:nvPr/>
            </p:nvSpPr>
            <p:spPr>
              <a:xfrm rot="10800000" flipH="1">
                <a:off x="4764157" y="442042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pic>
        <p:nvPicPr>
          <p:cNvPr id="41" name="Picture 40" descr="A blue circuit board with many dots&#10;&#10;Description automatically generated">
            <a:extLst>
              <a:ext uri="{FF2B5EF4-FFF2-40B4-BE49-F238E27FC236}">
                <a16:creationId xmlns:a16="http://schemas.microsoft.com/office/drawing/2014/main" id="{A325A596-68FE-8FA8-FDBF-46216EE67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78" r="16185" b="-272"/>
          <a:stretch/>
        </p:blipFill>
        <p:spPr>
          <a:xfrm>
            <a:off x="1942117" y="2451633"/>
            <a:ext cx="1708378" cy="1783984"/>
          </a:xfrm>
          <a:prstGeom prst="rect">
            <a:avLst/>
          </a:prstGeom>
        </p:spPr>
      </p:pic>
      <p:sp>
        <p:nvSpPr>
          <p:cNvPr id="42" name="직사각형 3">
            <a:extLst>
              <a:ext uri="{FF2B5EF4-FFF2-40B4-BE49-F238E27FC236}">
                <a16:creationId xmlns:a16="http://schemas.microsoft.com/office/drawing/2014/main" id="{879DAF21-AC91-F7B8-F633-58B3FB4985C0}"/>
              </a:ext>
            </a:extLst>
          </p:cNvPr>
          <p:cNvSpPr/>
          <p:nvPr/>
        </p:nvSpPr>
        <p:spPr>
          <a:xfrm>
            <a:off x="5872252" y="430102"/>
            <a:ext cx="3342563" cy="76944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rgbClr val="002C69"/>
                </a:solidFill>
                <a:latin typeface="Times New Roman"/>
                <a:cs typeface="Arial"/>
              </a:rPr>
              <a:t>Objective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CD1FAC-03CF-9E6F-4C54-CD129F22B33C}"/>
              </a:ext>
            </a:extLst>
          </p:cNvPr>
          <p:cNvGrpSpPr/>
          <p:nvPr/>
        </p:nvGrpSpPr>
        <p:grpSpPr>
          <a:xfrm>
            <a:off x="10353675" y="-3361"/>
            <a:ext cx="1843804" cy="1374961"/>
            <a:chOff x="2353689" y="4490197"/>
            <a:chExt cx="3450295" cy="2848379"/>
          </a:xfrm>
        </p:grpSpPr>
        <p:grpSp>
          <p:nvGrpSpPr>
            <p:cNvPr id="45" name="Graphic 201">
              <a:extLst>
                <a:ext uri="{FF2B5EF4-FFF2-40B4-BE49-F238E27FC236}">
                  <a16:creationId xmlns:a16="http://schemas.microsoft.com/office/drawing/2014/main" id="{D557B466-2CF6-C09F-5E07-EDAB2CA82FED}"/>
                </a:ext>
              </a:extLst>
            </p:cNvPr>
            <p:cNvGrpSpPr/>
            <p:nvPr/>
          </p:nvGrpSpPr>
          <p:grpSpPr>
            <a:xfrm>
              <a:off x="2353689" y="4490197"/>
              <a:ext cx="3450295" cy="2848379"/>
              <a:chOff x="2353689" y="4490197"/>
              <a:chExt cx="3450295" cy="2848379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212BE58-8C39-D4ED-4CD5-7611BD9AE2D4}"/>
                  </a:ext>
                </a:extLst>
              </p:cNvPr>
              <p:cNvSpPr/>
              <p:nvPr/>
            </p:nvSpPr>
            <p:spPr>
              <a:xfrm>
                <a:off x="2510839" y="5810473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572 w 167932"/>
                  <a:gd name="connsiteY3" fmla="*/ 1020263 h 1020263"/>
                  <a:gd name="connsiteX4" fmla="*/ 111056 w 167932"/>
                  <a:gd name="connsiteY4" fmla="*/ 990343 h 1020263"/>
                  <a:gd name="connsiteX5" fmla="*/ 112404 w 167932"/>
                  <a:gd name="connsiteY5" fmla="*/ 485198 h 1020263"/>
                  <a:gd name="connsiteX6" fmla="*/ 164967 w 167932"/>
                  <a:gd name="connsiteY6" fmla="*/ 449617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55F03F4-2504-3D72-1103-94AFF3A35D72}"/>
                  </a:ext>
                </a:extLst>
              </p:cNvPr>
              <p:cNvSpPr/>
              <p:nvPr/>
            </p:nvSpPr>
            <p:spPr>
              <a:xfrm>
                <a:off x="2789288" y="5649550"/>
                <a:ext cx="167662" cy="1020262"/>
              </a:xfrm>
              <a:custGeom>
                <a:avLst/>
                <a:gdLst>
                  <a:gd name="connsiteX0" fmla="*/ 0 w 167662"/>
                  <a:gd name="connsiteY0" fmla="*/ 96770 h 1020262"/>
                  <a:gd name="connsiteX1" fmla="*/ 809 w 167662"/>
                  <a:gd name="connsiteY1" fmla="*/ 539109 h 1020262"/>
                  <a:gd name="connsiteX2" fmla="*/ 56337 w 167662"/>
                  <a:gd name="connsiteY2" fmla="*/ 514040 h 1020262"/>
                  <a:gd name="connsiteX3" fmla="*/ 59571 w 167662"/>
                  <a:gd name="connsiteY3" fmla="*/ 1020263 h 1020262"/>
                  <a:gd name="connsiteX4" fmla="*/ 111056 w 167662"/>
                  <a:gd name="connsiteY4" fmla="*/ 990343 h 1020262"/>
                  <a:gd name="connsiteX5" fmla="*/ 112404 w 167662"/>
                  <a:gd name="connsiteY5" fmla="*/ 485467 h 1020262"/>
                  <a:gd name="connsiteX6" fmla="*/ 164967 w 167662"/>
                  <a:gd name="connsiteY6" fmla="*/ 449886 h 1020262"/>
                  <a:gd name="connsiteX7" fmla="*/ 167663 w 167662"/>
                  <a:gd name="connsiteY7" fmla="*/ 0 h 102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2">
                    <a:moveTo>
                      <a:pt x="0" y="96770"/>
                    </a:moveTo>
                    <a:lnTo>
                      <a:pt x="809" y="539109"/>
                    </a:lnTo>
                    <a:lnTo>
                      <a:pt x="56337" y="514040"/>
                    </a:lnTo>
                    <a:lnTo>
                      <a:pt x="59571" y="1020263"/>
                    </a:lnTo>
                    <a:lnTo>
                      <a:pt x="111056" y="990343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B364623-760C-64E4-55FA-73B92C17CCA0}"/>
                  </a:ext>
                </a:extLst>
              </p:cNvPr>
              <p:cNvSpPr/>
              <p:nvPr/>
            </p:nvSpPr>
            <p:spPr>
              <a:xfrm>
                <a:off x="2353689" y="4490197"/>
                <a:ext cx="3450295" cy="1992545"/>
              </a:xfrm>
              <a:custGeom>
                <a:avLst/>
                <a:gdLst>
                  <a:gd name="connsiteX0" fmla="*/ 2617372 w 3450295"/>
                  <a:gd name="connsiteY0" fmla="*/ 0 h 1992545"/>
                  <a:gd name="connsiteX1" fmla="*/ 0 w 3450295"/>
                  <a:gd name="connsiteY1" fmla="*/ 1509504 h 1992545"/>
                  <a:gd name="connsiteX2" fmla="*/ 832923 w 3450295"/>
                  <a:gd name="connsiteY2" fmla="*/ 1992546 h 1992545"/>
                  <a:gd name="connsiteX3" fmla="*/ 3450295 w 3450295"/>
                  <a:gd name="connsiteY3" fmla="*/ 482502 h 199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0295" h="1992545">
                    <a:moveTo>
                      <a:pt x="2617372" y="0"/>
                    </a:moveTo>
                    <a:lnTo>
                      <a:pt x="0" y="1509504"/>
                    </a:lnTo>
                    <a:lnTo>
                      <a:pt x="832923" y="1992546"/>
                    </a:lnTo>
                    <a:lnTo>
                      <a:pt x="3450295" y="482502"/>
                    </a:lnTo>
                    <a:close/>
                  </a:path>
                </a:pathLst>
              </a:custGeom>
              <a:solidFill>
                <a:schemeClr val="accent4"/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4B1F7995-DDE8-5A74-98F8-1BCF927A6C9B}"/>
                  </a:ext>
                </a:extLst>
              </p:cNvPr>
              <p:cNvSpPr/>
              <p:nvPr/>
            </p:nvSpPr>
            <p:spPr>
              <a:xfrm>
                <a:off x="2353689" y="5999701"/>
                <a:ext cx="832922" cy="799498"/>
              </a:xfrm>
              <a:custGeom>
                <a:avLst/>
                <a:gdLst>
                  <a:gd name="connsiteX0" fmla="*/ 0 w 832922"/>
                  <a:gd name="connsiteY0" fmla="*/ 0 h 799498"/>
                  <a:gd name="connsiteX1" fmla="*/ 0 w 832922"/>
                  <a:gd name="connsiteY1" fmla="*/ 320770 h 799498"/>
                  <a:gd name="connsiteX2" fmla="*/ 832923 w 832922"/>
                  <a:gd name="connsiteY2" fmla="*/ 799498 h 799498"/>
                  <a:gd name="connsiteX3" fmla="*/ 832923 w 832922"/>
                  <a:gd name="connsiteY3" fmla="*/ 483041 h 7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2922" h="799498">
                    <a:moveTo>
                      <a:pt x="0" y="0"/>
                    </a:moveTo>
                    <a:lnTo>
                      <a:pt x="0" y="320770"/>
                    </a:lnTo>
                    <a:lnTo>
                      <a:pt x="832923" y="799498"/>
                    </a:lnTo>
                    <a:lnTo>
                      <a:pt x="832923" y="483041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7846548-F862-6209-2914-B213278DA43D}"/>
                  </a:ext>
                </a:extLst>
              </p:cNvPr>
              <p:cNvSpPr/>
              <p:nvPr/>
            </p:nvSpPr>
            <p:spPr>
              <a:xfrm>
                <a:off x="3186611" y="4972699"/>
                <a:ext cx="2617372" cy="1826499"/>
              </a:xfrm>
              <a:custGeom>
                <a:avLst/>
                <a:gdLst>
                  <a:gd name="connsiteX0" fmla="*/ 2617372 w 2617372"/>
                  <a:gd name="connsiteY0" fmla="*/ 0 h 1826499"/>
                  <a:gd name="connsiteX1" fmla="*/ 2617372 w 2617372"/>
                  <a:gd name="connsiteY1" fmla="*/ 320770 h 1826499"/>
                  <a:gd name="connsiteX2" fmla="*/ 0 w 2617372"/>
                  <a:gd name="connsiteY2" fmla="*/ 1826500 h 1826499"/>
                  <a:gd name="connsiteX3" fmla="*/ 0 w 2617372"/>
                  <a:gd name="connsiteY3" fmla="*/ 1510043 h 182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7372" h="1826499">
                    <a:moveTo>
                      <a:pt x="2617372" y="0"/>
                    </a:moveTo>
                    <a:lnTo>
                      <a:pt x="2617372" y="320770"/>
                    </a:lnTo>
                    <a:lnTo>
                      <a:pt x="0" y="1826500"/>
                    </a:lnTo>
                    <a:lnTo>
                      <a:pt x="0" y="151004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F99A0FD-F5A8-2B64-66CE-1E769083BEBA}"/>
                  </a:ext>
                </a:extLst>
              </p:cNvPr>
              <p:cNvSpPr/>
              <p:nvPr/>
            </p:nvSpPr>
            <p:spPr>
              <a:xfrm>
                <a:off x="3297937" y="6318314"/>
                <a:ext cx="167662" cy="1020262"/>
              </a:xfrm>
              <a:custGeom>
                <a:avLst/>
                <a:gdLst>
                  <a:gd name="connsiteX0" fmla="*/ 0 w 167662"/>
                  <a:gd name="connsiteY0" fmla="*/ 96770 h 1020262"/>
                  <a:gd name="connsiteX1" fmla="*/ 809 w 167662"/>
                  <a:gd name="connsiteY1" fmla="*/ 539109 h 1020262"/>
                  <a:gd name="connsiteX2" fmla="*/ 56067 w 167662"/>
                  <a:gd name="connsiteY2" fmla="*/ 514040 h 1020262"/>
                  <a:gd name="connsiteX3" fmla="*/ 59572 w 167662"/>
                  <a:gd name="connsiteY3" fmla="*/ 1020263 h 1020262"/>
                  <a:gd name="connsiteX4" fmla="*/ 110787 w 167662"/>
                  <a:gd name="connsiteY4" fmla="*/ 990612 h 1020262"/>
                  <a:gd name="connsiteX5" fmla="*/ 112404 w 167662"/>
                  <a:gd name="connsiteY5" fmla="*/ 485467 h 1020262"/>
                  <a:gd name="connsiteX6" fmla="*/ 164967 w 167662"/>
                  <a:gd name="connsiteY6" fmla="*/ 449886 h 1020262"/>
                  <a:gd name="connsiteX7" fmla="*/ 167663 w 167662"/>
                  <a:gd name="connsiteY7" fmla="*/ 0 h 102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2">
                    <a:moveTo>
                      <a:pt x="0" y="96770"/>
                    </a:moveTo>
                    <a:lnTo>
                      <a:pt x="809" y="539109"/>
                    </a:lnTo>
                    <a:lnTo>
                      <a:pt x="56067" y="514040"/>
                    </a:lnTo>
                    <a:lnTo>
                      <a:pt x="59572" y="1020263"/>
                    </a:lnTo>
                    <a:lnTo>
                      <a:pt x="110787" y="990612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2E20918-6B21-5DE7-F8E8-83962C6A0CEC}"/>
                  </a:ext>
                </a:extLst>
              </p:cNvPr>
              <p:cNvSpPr/>
              <p:nvPr/>
            </p:nvSpPr>
            <p:spPr>
              <a:xfrm>
                <a:off x="3854567" y="5996736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572 w 167932"/>
                  <a:gd name="connsiteY3" fmla="*/ 1020263 h 1020263"/>
                  <a:gd name="connsiteX4" fmla="*/ 111056 w 167932"/>
                  <a:gd name="connsiteY4" fmla="*/ 990342 h 1020263"/>
                  <a:gd name="connsiteX5" fmla="*/ 112404 w 167932"/>
                  <a:gd name="connsiteY5" fmla="*/ 485198 h 1020263"/>
                  <a:gd name="connsiteX6" fmla="*/ 164967 w 167932"/>
                  <a:gd name="connsiteY6" fmla="*/ 449617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2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1E64381-4685-3588-80A0-A586A461CDC2}"/>
                  </a:ext>
                </a:extLst>
              </p:cNvPr>
              <p:cNvSpPr/>
              <p:nvPr/>
            </p:nvSpPr>
            <p:spPr>
              <a:xfrm>
                <a:off x="3576117" y="6157659"/>
                <a:ext cx="167932" cy="1019993"/>
              </a:xfrm>
              <a:custGeom>
                <a:avLst/>
                <a:gdLst>
                  <a:gd name="connsiteX0" fmla="*/ 0 w 167932"/>
                  <a:gd name="connsiteY0" fmla="*/ 96770 h 1019993"/>
                  <a:gd name="connsiteX1" fmla="*/ 1078 w 167932"/>
                  <a:gd name="connsiteY1" fmla="*/ 538839 h 1019993"/>
                  <a:gd name="connsiteX2" fmla="*/ 56337 w 167932"/>
                  <a:gd name="connsiteY2" fmla="*/ 513771 h 1019993"/>
                  <a:gd name="connsiteX3" fmla="*/ 59841 w 167932"/>
                  <a:gd name="connsiteY3" fmla="*/ 1019994 h 1019993"/>
                  <a:gd name="connsiteX4" fmla="*/ 111056 w 167932"/>
                  <a:gd name="connsiteY4" fmla="*/ 990343 h 1019993"/>
                  <a:gd name="connsiteX5" fmla="*/ 112674 w 167932"/>
                  <a:gd name="connsiteY5" fmla="*/ 485198 h 1019993"/>
                  <a:gd name="connsiteX6" fmla="*/ 165237 w 167932"/>
                  <a:gd name="connsiteY6" fmla="*/ 449617 h 1019993"/>
                  <a:gd name="connsiteX7" fmla="*/ 167932 w 16793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19993">
                    <a:moveTo>
                      <a:pt x="0" y="9677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841" y="1019994"/>
                    </a:lnTo>
                    <a:lnTo>
                      <a:pt x="111056" y="990343"/>
                    </a:lnTo>
                    <a:lnTo>
                      <a:pt x="112674" y="485198"/>
                    </a:lnTo>
                    <a:lnTo>
                      <a:pt x="16523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4C66B67-04C0-8E98-67E9-F2B70C5BB1D8}"/>
                  </a:ext>
                </a:extLst>
              </p:cNvPr>
              <p:cNvSpPr/>
              <p:nvPr/>
            </p:nvSpPr>
            <p:spPr>
              <a:xfrm>
                <a:off x="4133016" y="5835812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1078 w 167662"/>
                  <a:gd name="connsiteY1" fmla="*/ 539109 h 1020263"/>
                  <a:gd name="connsiteX2" fmla="*/ 56337 w 167662"/>
                  <a:gd name="connsiteY2" fmla="*/ 514040 h 1020263"/>
                  <a:gd name="connsiteX3" fmla="*/ 59572 w 167662"/>
                  <a:gd name="connsiteY3" fmla="*/ 1020263 h 1020263"/>
                  <a:gd name="connsiteX4" fmla="*/ 111056 w 167662"/>
                  <a:gd name="connsiteY4" fmla="*/ 990342 h 1020263"/>
                  <a:gd name="connsiteX5" fmla="*/ 112404 w 167662"/>
                  <a:gd name="connsiteY5" fmla="*/ 485467 h 1020263"/>
                  <a:gd name="connsiteX6" fmla="*/ 164967 w 167662"/>
                  <a:gd name="connsiteY6" fmla="*/ 449886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572" y="1020263"/>
                    </a:lnTo>
                    <a:lnTo>
                      <a:pt x="111056" y="990342"/>
                    </a:lnTo>
                    <a:lnTo>
                      <a:pt x="112404" y="485467"/>
                    </a:lnTo>
                    <a:lnTo>
                      <a:pt x="164967" y="449886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FAD52FD-E695-6E4A-1546-30B6CDE7619F}"/>
                  </a:ext>
                </a:extLst>
              </p:cNvPr>
              <p:cNvSpPr/>
              <p:nvPr/>
            </p:nvSpPr>
            <p:spPr>
              <a:xfrm>
                <a:off x="4411466" y="5675157"/>
                <a:ext cx="167662" cy="1019993"/>
              </a:xfrm>
              <a:custGeom>
                <a:avLst/>
                <a:gdLst>
                  <a:gd name="connsiteX0" fmla="*/ 0 w 167662"/>
                  <a:gd name="connsiteY0" fmla="*/ 96500 h 1019993"/>
                  <a:gd name="connsiteX1" fmla="*/ 809 w 167662"/>
                  <a:gd name="connsiteY1" fmla="*/ 538839 h 1019993"/>
                  <a:gd name="connsiteX2" fmla="*/ 56337 w 167662"/>
                  <a:gd name="connsiteY2" fmla="*/ 513771 h 1019993"/>
                  <a:gd name="connsiteX3" fmla="*/ 59571 w 167662"/>
                  <a:gd name="connsiteY3" fmla="*/ 1019994 h 1019993"/>
                  <a:gd name="connsiteX4" fmla="*/ 110787 w 167662"/>
                  <a:gd name="connsiteY4" fmla="*/ 990343 h 1019993"/>
                  <a:gd name="connsiteX5" fmla="*/ 112404 w 167662"/>
                  <a:gd name="connsiteY5" fmla="*/ 485198 h 1019993"/>
                  <a:gd name="connsiteX6" fmla="*/ 164967 w 167662"/>
                  <a:gd name="connsiteY6" fmla="*/ 449617 h 1019993"/>
                  <a:gd name="connsiteX7" fmla="*/ 167663 w 16766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19993">
                    <a:moveTo>
                      <a:pt x="0" y="96500"/>
                    </a:moveTo>
                    <a:lnTo>
                      <a:pt x="809" y="538839"/>
                    </a:lnTo>
                    <a:lnTo>
                      <a:pt x="56337" y="513771"/>
                    </a:lnTo>
                    <a:lnTo>
                      <a:pt x="59571" y="1019994"/>
                    </a:lnTo>
                    <a:lnTo>
                      <a:pt x="11078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CD5C4A4-3D2A-445A-A6CB-1D7CD7D7B2CD}"/>
                  </a:ext>
                </a:extLst>
              </p:cNvPr>
              <p:cNvSpPr/>
              <p:nvPr/>
            </p:nvSpPr>
            <p:spPr>
              <a:xfrm>
                <a:off x="4689916" y="5514233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809 w 167662"/>
                  <a:gd name="connsiteY1" fmla="*/ 538839 h 1020263"/>
                  <a:gd name="connsiteX2" fmla="*/ 56067 w 167662"/>
                  <a:gd name="connsiteY2" fmla="*/ 514040 h 1020263"/>
                  <a:gd name="connsiteX3" fmla="*/ 59571 w 167662"/>
                  <a:gd name="connsiteY3" fmla="*/ 1020263 h 1020263"/>
                  <a:gd name="connsiteX4" fmla="*/ 110787 w 167662"/>
                  <a:gd name="connsiteY4" fmla="*/ 990343 h 1020263"/>
                  <a:gd name="connsiteX5" fmla="*/ 112404 w 167662"/>
                  <a:gd name="connsiteY5" fmla="*/ 485198 h 1020263"/>
                  <a:gd name="connsiteX6" fmla="*/ 164967 w 167662"/>
                  <a:gd name="connsiteY6" fmla="*/ 449617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809" y="538839"/>
                    </a:lnTo>
                    <a:lnTo>
                      <a:pt x="56067" y="514040"/>
                    </a:lnTo>
                    <a:lnTo>
                      <a:pt x="59571" y="1020263"/>
                    </a:lnTo>
                    <a:lnTo>
                      <a:pt x="11078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9553CDD-814C-C793-9CCD-2C6FDA4E846B}"/>
                  </a:ext>
                </a:extLst>
              </p:cNvPr>
              <p:cNvSpPr/>
              <p:nvPr/>
            </p:nvSpPr>
            <p:spPr>
              <a:xfrm>
                <a:off x="4968096" y="5353309"/>
                <a:ext cx="167932" cy="1020263"/>
              </a:xfrm>
              <a:custGeom>
                <a:avLst/>
                <a:gdLst>
                  <a:gd name="connsiteX0" fmla="*/ 0 w 167932"/>
                  <a:gd name="connsiteY0" fmla="*/ 96770 h 1020263"/>
                  <a:gd name="connsiteX1" fmla="*/ 1078 w 167932"/>
                  <a:gd name="connsiteY1" fmla="*/ 539109 h 1020263"/>
                  <a:gd name="connsiteX2" fmla="*/ 56337 w 167932"/>
                  <a:gd name="connsiteY2" fmla="*/ 514040 h 1020263"/>
                  <a:gd name="connsiteX3" fmla="*/ 59841 w 167932"/>
                  <a:gd name="connsiteY3" fmla="*/ 1020263 h 1020263"/>
                  <a:gd name="connsiteX4" fmla="*/ 111056 w 167932"/>
                  <a:gd name="connsiteY4" fmla="*/ 990342 h 1020263"/>
                  <a:gd name="connsiteX5" fmla="*/ 112404 w 167932"/>
                  <a:gd name="connsiteY5" fmla="*/ 485467 h 1020263"/>
                  <a:gd name="connsiteX6" fmla="*/ 165237 w 167932"/>
                  <a:gd name="connsiteY6" fmla="*/ 449886 h 1020263"/>
                  <a:gd name="connsiteX7" fmla="*/ 167932 w 16793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20263">
                    <a:moveTo>
                      <a:pt x="0" y="96770"/>
                    </a:moveTo>
                    <a:lnTo>
                      <a:pt x="1078" y="539109"/>
                    </a:lnTo>
                    <a:lnTo>
                      <a:pt x="56337" y="514040"/>
                    </a:lnTo>
                    <a:lnTo>
                      <a:pt x="59841" y="1020263"/>
                    </a:lnTo>
                    <a:lnTo>
                      <a:pt x="111056" y="990342"/>
                    </a:lnTo>
                    <a:lnTo>
                      <a:pt x="112404" y="485467"/>
                    </a:lnTo>
                    <a:lnTo>
                      <a:pt x="165237" y="449886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FB5708A-28AF-34DF-BE51-A58477A1C07B}"/>
                  </a:ext>
                </a:extLst>
              </p:cNvPr>
              <p:cNvSpPr/>
              <p:nvPr/>
            </p:nvSpPr>
            <p:spPr>
              <a:xfrm>
                <a:off x="5246545" y="5192655"/>
                <a:ext cx="167932" cy="1019993"/>
              </a:xfrm>
              <a:custGeom>
                <a:avLst/>
                <a:gdLst>
                  <a:gd name="connsiteX0" fmla="*/ 0 w 167932"/>
                  <a:gd name="connsiteY0" fmla="*/ 96500 h 1019993"/>
                  <a:gd name="connsiteX1" fmla="*/ 1078 w 167932"/>
                  <a:gd name="connsiteY1" fmla="*/ 538839 h 1019993"/>
                  <a:gd name="connsiteX2" fmla="*/ 56337 w 167932"/>
                  <a:gd name="connsiteY2" fmla="*/ 513771 h 1019993"/>
                  <a:gd name="connsiteX3" fmla="*/ 59572 w 167932"/>
                  <a:gd name="connsiteY3" fmla="*/ 1019994 h 1019993"/>
                  <a:gd name="connsiteX4" fmla="*/ 111057 w 167932"/>
                  <a:gd name="connsiteY4" fmla="*/ 990343 h 1019993"/>
                  <a:gd name="connsiteX5" fmla="*/ 112404 w 167932"/>
                  <a:gd name="connsiteY5" fmla="*/ 485198 h 1019993"/>
                  <a:gd name="connsiteX6" fmla="*/ 164967 w 167932"/>
                  <a:gd name="connsiteY6" fmla="*/ 449617 h 1019993"/>
                  <a:gd name="connsiteX7" fmla="*/ 167932 w 167932"/>
                  <a:gd name="connsiteY7" fmla="*/ 0 h 1019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932" h="1019993">
                    <a:moveTo>
                      <a:pt x="0" y="9650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572" y="1019994"/>
                    </a:lnTo>
                    <a:lnTo>
                      <a:pt x="111057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932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25F2FE0-DBF9-2DC9-885C-ECC1402241BA}"/>
                  </a:ext>
                </a:extLst>
              </p:cNvPr>
              <p:cNvSpPr/>
              <p:nvPr/>
            </p:nvSpPr>
            <p:spPr>
              <a:xfrm>
                <a:off x="5524995" y="5031731"/>
                <a:ext cx="167662" cy="1020263"/>
              </a:xfrm>
              <a:custGeom>
                <a:avLst/>
                <a:gdLst>
                  <a:gd name="connsiteX0" fmla="*/ 0 w 167662"/>
                  <a:gd name="connsiteY0" fmla="*/ 96770 h 1020263"/>
                  <a:gd name="connsiteX1" fmla="*/ 1078 w 167662"/>
                  <a:gd name="connsiteY1" fmla="*/ 538839 h 1020263"/>
                  <a:gd name="connsiteX2" fmla="*/ 56337 w 167662"/>
                  <a:gd name="connsiteY2" fmla="*/ 513771 h 1020263"/>
                  <a:gd name="connsiteX3" fmla="*/ 59571 w 167662"/>
                  <a:gd name="connsiteY3" fmla="*/ 1020263 h 1020263"/>
                  <a:gd name="connsiteX4" fmla="*/ 111056 w 167662"/>
                  <a:gd name="connsiteY4" fmla="*/ 990343 h 1020263"/>
                  <a:gd name="connsiteX5" fmla="*/ 112404 w 167662"/>
                  <a:gd name="connsiteY5" fmla="*/ 485198 h 1020263"/>
                  <a:gd name="connsiteX6" fmla="*/ 164967 w 167662"/>
                  <a:gd name="connsiteY6" fmla="*/ 449617 h 1020263"/>
                  <a:gd name="connsiteX7" fmla="*/ 167663 w 167662"/>
                  <a:gd name="connsiteY7" fmla="*/ 0 h 1020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662" h="1020263">
                    <a:moveTo>
                      <a:pt x="0" y="96770"/>
                    </a:moveTo>
                    <a:lnTo>
                      <a:pt x="1078" y="538839"/>
                    </a:lnTo>
                    <a:lnTo>
                      <a:pt x="56337" y="513771"/>
                    </a:lnTo>
                    <a:lnTo>
                      <a:pt x="59571" y="1020263"/>
                    </a:lnTo>
                    <a:lnTo>
                      <a:pt x="111056" y="990343"/>
                    </a:lnTo>
                    <a:lnTo>
                      <a:pt x="112404" y="485198"/>
                    </a:lnTo>
                    <a:lnTo>
                      <a:pt x="164967" y="449617"/>
                    </a:lnTo>
                    <a:lnTo>
                      <a:pt x="167663" y="0"/>
                    </a:lnTo>
                    <a:close/>
                  </a:path>
                </a:pathLst>
              </a:custGeom>
              <a:grpFill/>
              <a:ln w="269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82C37F8-DB23-0F6A-76D1-7B4A2FA0600F}"/>
                </a:ext>
              </a:extLst>
            </p:cNvPr>
            <p:cNvSpPr/>
            <p:nvPr/>
          </p:nvSpPr>
          <p:spPr>
            <a:xfrm>
              <a:off x="3637055" y="5241215"/>
              <a:ext cx="823384" cy="475504"/>
            </a:xfrm>
            <a:custGeom>
              <a:avLst/>
              <a:gdLst>
                <a:gd name="connsiteX0" fmla="*/ 2617372 w 3450295"/>
                <a:gd name="connsiteY0" fmla="*/ 0 h 1992545"/>
                <a:gd name="connsiteX1" fmla="*/ 0 w 3450295"/>
                <a:gd name="connsiteY1" fmla="*/ 1509504 h 1992545"/>
                <a:gd name="connsiteX2" fmla="*/ 832923 w 3450295"/>
                <a:gd name="connsiteY2" fmla="*/ 1992546 h 1992545"/>
                <a:gd name="connsiteX3" fmla="*/ 3450295 w 3450295"/>
                <a:gd name="connsiteY3" fmla="*/ 482502 h 199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0295" h="1992545">
                  <a:moveTo>
                    <a:pt x="2617372" y="0"/>
                  </a:moveTo>
                  <a:lnTo>
                    <a:pt x="0" y="1509504"/>
                  </a:lnTo>
                  <a:lnTo>
                    <a:pt x="832923" y="1992546"/>
                  </a:lnTo>
                  <a:lnTo>
                    <a:pt x="3450295" y="482502"/>
                  </a:lnTo>
                  <a:close/>
                </a:path>
              </a:pathLst>
            </a:custGeom>
            <a:solidFill>
              <a:schemeClr val="bg1"/>
            </a:solidFill>
            <a:ln w="269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77FEB28-619C-2A46-D203-186722F2E1C4}"/>
              </a:ext>
            </a:extLst>
          </p:cNvPr>
          <p:cNvSpPr/>
          <p:nvPr/>
        </p:nvSpPr>
        <p:spPr>
          <a:xfrm>
            <a:off x="5418043" y="1731308"/>
            <a:ext cx="67234" cy="3395382"/>
          </a:xfrm>
          <a:prstGeom prst="rect">
            <a:avLst/>
          </a:prstGeom>
          <a:solidFill>
            <a:srgbClr val="002C69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">
            <a:extLst>
              <a:ext uri="{FF2B5EF4-FFF2-40B4-BE49-F238E27FC236}">
                <a16:creationId xmlns:a16="http://schemas.microsoft.com/office/drawing/2014/main" id="{82D1F046-DB6E-D618-0936-EFF4775ADB30}"/>
              </a:ext>
            </a:extLst>
          </p:cNvPr>
          <p:cNvSpPr txBox="1"/>
          <p:nvPr/>
        </p:nvSpPr>
        <p:spPr>
          <a:xfrm>
            <a:off x="5936061" y="2312556"/>
            <a:ext cx="5551751" cy="203132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/>
                <a:cs typeface="Times New Roman"/>
              </a:rPr>
              <a:t>The primary objective of our Maze Solver project is to demonstrate an efficient algorithm that can navigate through mazes of varying complexities.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/>
                <a:cs typeface="Times New Roman"/>
              </a:rPr>
              <a:t>We have created two different mazes - an easy one and a more challenging one - to illustrate the versatility and adaptability of our maze-solving algorithm.</a:t>
            </a:r>
          </a:p>
        </p:txBody>
      </p:sp>
    </p:spTree>
    <p:extLst>
      <p:ext uri="{BB962C8B-B14F-4D97-AF65-F5344CB8AC3E}">
        <p14:creationId xmlns:p14="http://schemas.microsoft.com/office/powerpoint/2010/main" val="86697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159AAF1-873B-8C37-E3C7-30DC5921439A}"/>
              </a:ext>
            </a:extLst>
          </p:cNvPr>
          <p:cNvSpPr/>
          <p:nvPr/>
        </p:nvSpPr>
        <p:spPr>
          <a:xfrm>
            <a:off x="3124200" y="85725"/>
            <a:ext cx="6524625" cy="1076325"/>
          </a:xfrm>
          <a:prstGeom prst="rect">
            <a:avLst/>
          </a:prstGeom>
          <a:solidFill>
            <a:srgbClr val="0085F2"/>
          </a:solidFill>
          <a:ln>
            <a:solidFill>
              <a:srgbClr val="008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BB0999B-511C-C40F-DFF3-A28BE0ABD1FE}"/>
              </a:ext>
            </a:extLst>
          </p:cNvPr>
          <p:cNvSpPr txBox="1"/>
          <p:nvPr/>
        </p:nvSpPr>
        <p:spPr>
          <a:xfrm>
            <a:off x="3550495" y="6066068"/>
            <a:ext cx="512846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Times New Roman"/>
                <a:cs typeface="Arial"/>
              </a:rPr>
              <a:t>Figure: </a:t>
            </a:r>
            <a:r>
              <a:rPr lang="en-US" sz="1600" dirty="0">
                <a:latin typeface="Times New Roman"/>
                <a:cs typeface="Arial"/>
              </a:rPr>
              <a:t>Welcome Page of Maze Solver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8D8D1360-15B8-23F1-B2BB-4E7358E71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863" y="1943773"/>
            <a:ext cx="6542274" cy="368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AD7438-CF46-451C-BF2A-257E5D7EF3FB}"/>
              </a:ext>
            </a:extLst>
          </p:cNvPr>
          <p:cNvSpPr/>
          <p:nvPr/>
        </p:nvSpPr>
        <p:spPr>
          <a:xfrm>
            <a:off x="3124200" y="85725"/>
            <a:ext cx="6524625" cy="1076325"/>
          </a:xfrm>
          <a:prstGeom prst="rect">
            <a:avLst/>
          </a:prstGeom>
          <a:solidFill>
            <a:srgbClr val="0085F2"/>
          </a:solidFill>
          <a:ln>
            <a:solidFill>
              <a:srgbClr val="008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8126" y="271412"/>
            <a:ext cx="11573197" cy="724247"/>
          </a:xfrm>
        </p:spPr>
        <p:txBody>
          <a:bodyPr lIns="91440" tIns="45720" rIns="91440" bIns="45720" anchor="ctr"/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BB0999B-511C-C40F-DFF3-A28BE0ABD1FE}"/>
              </a:ext>
            </a:extLst>
          </p:cNvPr>
          <p:cNvSpPr txBox="1"/>
          <p:nvPr/>
        </p:nvSpPr>
        <p:spPr>
          <a:xfrm>
            <a:off x="3550495" y="6066068"/>
            <a:ext cx="512846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Times New Roman"/>
                <a:cs typeface="Arial"/>
              </a:rPr>
              <a:t>Figure: </a:t>
            </a:r>
            <a:r>
              <a:rPr lang="en-US" sz="1600" dirty="0">
                <a:latin typeface="Times New Roman"/>
                <a:cs typeface="Arial"/>
              </a:rPr>
              <a:t>Maze Map And Gaming Experience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4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4517A329-6B1B-8FFA-64A6-DFFB81196E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29126" y="1838003"/>
            <a:ext cx="6019060" cy="338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9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7F406EDE-FDDC-44FF-9BAF-8E910E79C9D3}"/>
              </a:ext>
            </a:extLst>
          </p:cNvPr>
          <p:cNvSpPr/>
          <p:nvPr/>
        </p:nvSpPr>
        <p:spPr>
          <a:xfrm>
            <a:off x="3113648" y="93911"/>
            <a:ext cx="8959983" cy="666199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5BD89E-6906-4D74-A7A3-994AB7F56DD3}"/>
              </a:ext>
            </a:extLst>
          </p:cNvPr>
          <p:cNvSpPr txBox="1"/>
          <p:nvPr/>
        </p:nvSpPr>
        <p:spPr>
          <a:xfrm>
            <a:off x="3511020" y="280959"/>
            <a:ext cx="7757997" cy="5293757"/>
          </a:xfrm>
          <a:prstGeom prst="rect">
            <a:avLst/>
          </a:prstGeom>
          <a:noFill/>
        </p:spPr>
        <p:txBody>
          <a:bodyPr wrap="square" lIns="108000" tIns="45720" rIns="108000" bIns="45720" rtlCol="0" anchor="t">
            <a:spAutoFit/>
          </a:bodyPr>
          <a:lstStyle/>
          <a:p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	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Key Features</a:t>
            </a:r>
          </a:p>
          <a:p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User-Friendly Interface</a:t>
            </a:r>
          </a:p>
          <a:p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The project starts with a welcoming message, providing instructions and information about the game rules.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Users are prompted to choose between two maps - an easy map (Map 1) and a difficult one (Map 2).</a:t>
            </a:r>
          </a:p>
          <a:p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42900" indent="-342900">
              <a:buAutoNum type="arabicPeriod" startAt="2"/>
            </a:pP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Maze Representation</a:t>
            </a:r>
          </a:p>
          <a:p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The mazes are represented using ASCII characters, making it visually appealing and easy to understand.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The maze maps are displayed on the screen, allowing users to visualize the challenge that the maze solver algorithm will overcome.</a:t>
            </a:r>
          </a:p>
          <a:p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US" altLang="ko-KR" b="1" dirty="0">
              <a:solidFill>
                <a:schemeClr val="bg1"/>
              </a:solidFill>
              <a:cs typeface="Arial"/>
            </a:endParaRPr>
          </a:p>
        </p:txBody>
      </p:sp>
      <p:grpSp>
        <p:nvGrpSpPr>
          <p:cNvPr id="25" name="그룹 3">
            <a:extLst>
              <a:ext uri="{FF2B5EF4-FFF2-40B4-BE49-F238E27FC236}">
                <a16:creationId xmlns:a16="http://schemas.microsoft.com/office/drawing/2014/main" id="{5E53D0D2-1E3D-F7B5-F7C5-412B9CAA8CA0}"/>
              </a:ext>
            </a:extLst>
          </p:cNvPr>
          <p:cNvGrpSpPr/>
          <p:nvPr/>
        </p:nvGrpSpPr>
        <p:grpSpPr>
          <a:xfrm>
            <a:off x="465854" y="539372"/>
            <a:ext cx="2210059" cy="1876218"/>
            <a:chOff x="4708647" y="2271244"/>
            <a:chExt cx="3462733" cy="2938275"/>
          </a:xfrm>
        </p:grpSpPr>
        <p:sp>
          <p:nvSpPr>
            <p:cNvPr id="21" name="자유형: 도형 112">
              <a:extLst>
                <a:ext uri="{FF2B5EF4-FFF2-40B4-BE49-F238E27FC236}">
                  <a16:creationId xmlns:a16="http://schemas.microsoft.com/office/drawing/2014/main" id="{F5A81C7C-EDE6-959E-4560-E4A8A7AB3BF8}"/>
                </a:ext>
              </a:extLst>
            </p:cNvPr>
            <p:cNvSpPr/>
            <p:nvPr/>
          </p:nvSpPr>
          <p:spPr>
            <a:xfrm>
              <a:off x="5424880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자유형: 도형 113">
              <a:extLst>
                <a:ext uri="{FF2B5EF4-FFF2-40B4-BE49-F238E27FC236}">
                  <a16:creationId xmlns:a16="http://schemas.microsoft.com/office/drawing/2014/main" id="{14924422-7561-E327-6F4A-FD4398BC0790}"/>
                </a:ext>
              </a:extLst>
            </p:cNvPr>
            <p:cNvSpPr/>
            <p:nvPr/>
          </p:nvSpPr>
          <p:spPr>
            <a:xfrm>
              <a:off x="7043973" y="3247219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자유형: 도형 114">
              <a:extLst>
                <a:ext uri="{FF2B5EF4-FFF2-40B4-BE49-F238E27FC236}">
                  <a16:creationId xmlns:a16="http://schemas.microsoft.com/office/drawing/2014/main" id="{5FD66F05-0FAA-67EF-AB4C-32A03C43D250}"/>
                </a:ext>
              </a:extLst>
            </p:cNvPr>
            <p:cNvSpPr/>
            <p:nvPr/>
          </p:nvSpPr>
          <p:spPr>
            <a:xfrm>
              <a:off x="4755968" y="2271244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4" name="자유형: 도형 116">
              <a:extLst>
                <a:ext uri="{FF2B5EF4-FFF2-40B4-BE49-F238E27FC236}">
                  <a16:creationId xmlns:a16="http://schemas.microsoft.com/office/drawing/2014/main" id="{0C1AAA3A-6F2F-A9BC-DA67-406741FCD1DF}"/>
                </a:ext>
              </a:extLst>
            </p:cNvPr>
            <p:cNvSpPr/>
            <p:nvPr/>
          </p:nvSpPr>
          <p:spPr>
            <a:xfrm>
              <a:off x="4708647" y="407945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DDDAD-CE00-51A8-6377-00840058F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9">
            <a:extLst>
              <a:ext uri="{FF2B5EF4-FFF2-40B4-BE49-F238E27FC236}">
                <a16:creationId xmlns:a16="http://schemas.microsoft.com/office/drawing/2014/main" id="{94A74564-9DFF-7666-A174-B2DCDF0F6E1A}"/>
              </a:ext>
            </a:extLst>
          </p:cNvPr>
          <p:cNvSpPr/>
          <p:nvPr/>
        </p:nvSpPr>
        <p:spPr>
          <a:xfrm>
            <a:off x="79899" y="88776"/>
            <a:ext cx="8806363" cy="669376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30B669-A0ED-1D5E-D68B-3DF1BA4A3342}"/>
              </a:ext>
            </a:extLst>
          </p:cNvPr>
          <p:cNvSpPr txBox="1"/>
          <p:nvPr/>
        </p:nvSpPr>
        <p:spPr>
          <a:xfrm>
            <a:off x="286909" y="183740"/>
            <a:ext cx="8066978" cy="4647426"/>
          </a:xfrm>
          <a:prstGeom prst="rect">
            <a:avLst/>
          </a:prstGeom>
          <a:noFill/>
        </p:spPr>
        <p:txBody>
          <a:bodyPr wrap="square" lIns="108000" tIns="45720" rIns="108000" bIns="4572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Key Features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Dynamic Maze Solver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maze solver algorithm is implemented in assembly language, specifically for the emu8086 environment.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dynamically adjusts to the chosen maze's size and complexity, providing a generic solution for different scenarios.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User Interaction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can control the movement of the maze solver using arrow keys, making it an interactive and engaging experience.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program responds to user inputs in real-time, providing a seamless and immersive maze-solving adventure.</a:t>
            </a:r>
          </a:p>
          <a:p>
            <a:pPr marL="285750" indent="-285750">
              <a:buFont typeface="Arial"/>
              <a:buChar char="•"/>
            </a:pPr>
            <a:endParaRPr lang="en-US" sz="1600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pSp>
        <p:nvGrpSpPr>
          <p:cNvPr id="26" name="그룹 3">
            <a:extLst>
              <a:ext uri="{FF2B5EF4-FFF2-40B4-BE49-F238E27FC236}">
                <a16:creationId xmlns:a16="http://schemas.microsoft.com/office/drawing/2014/main" id="{38F15D56-F6EF-786C-E993-98B9D6066D54}"/>
              </a:ext>
            </a:extLst>
          </p:cNvPr>
          <p:cNvGrpSpPr/>
          <p:nvPr/>
        </p:nvGrpSpPr>
        <p:grpSpPr>
          <a:xfrm>
            <a:off x="9570440" y="526235"/>
            <a:ext cx="2210059" cy="1876219"/>
            <a:chOff x="4708647" y="2271244"/>
            <a:chExt cx="3462733" cy="2938275"/>
          </a:xfrm>
        </p:grpSpPr>
        <p:sp>
          <p:nvSpPr>
            <p:cNvPr id="22" name="자유형: 도형 112">
              <a:extLst>
                <a:ext uri="{FF2B5EF4-FFF2-40B4-BE49-F238E27FC236}">
                  <a16:creationId xmlns:a16="http://schemas.microsoft.com/office/drawing/2014/main" id="{2FE1E3C9-ED53-B5E4-1234-FABC0676DCDF}"/>
                </a:ext>
              </a:extLst>
            </p:cNvPr>
            <p:cNvSpPr/>
            <p:nvPr/>
          </p:nvSpPr>
          <p:spPr>
            <a:xfrm>
              <a:off x="5424880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자유형: 도형 113">
              <a:extLst>
                <a:ext uri="{FF2B5EF4-FFF2-40B4-BE49-F238E27FC236}">
                  <a16:creationId xmlns:a16="http://schemas.microsoft.com/office/drawing/2014/main" id="{7EF3E390-E597-E1E2-A3B2-C7C795C625F2}"/>
                </a:ext>
              </a:extLst>
            </p:cNvPr>
            <p:cNvSpPr/>
            <p:nvPr/>
          </p:nvSpPr>
          <p:spPr>
            <a:xfrm>
              <a:off x="7043973" y="3247219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4" name="자유형: 도형 114">
              <a:extLst>
                <a:ext uri="{FF2B5EF4-FFF2-40B4-BE49-F238E27FC236}">
                  <a16:creationId xmlns:a16="http://schemas.microsoft.com/office/drawing/2014/main" id="{F8F9AA50-2132-F853-1711-8874678792B4}"/>
                </a:ext>
              </a:extLst>
            </p:cNvPr>
            <p:cNvSpPr/>
            <p:nvPr/>
          </p:nvSpPr>
          <p:spPr>
            <a:xfrm>
              <a:off x="4755968" y="2271244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5" name="자유형: 도형 116">
              <a:extLst>
                <a:ext uri="{FF2B5EF4-FFF2-40B4-BE49-F238E27FC236}">
                  <a16:creationId xmlns:a16="http://schemas.microsoft.com/office/drawing/2014/main" id="{543719E8-0C99-FFD1-D9E9-760E4B453261}"/>
                </a:ext>
              </a:extLst>
            </p:cNvPr>
            <p:cNvSpPr/>
            <p:nvPr/>
          </p:nvSpPr>
          <p:spPr>
            <a:xfrm>
              <a:off x="4708647" y="407945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7362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4268</TotalTime>
  <Words>805</Words>
  <Application>Microsoft Office PowerPoint</Application>
  <PresentationFormat>Widescreen</PresentationFormat>
  <Paragraphs>104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Söhne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irteja mahmud</cp:lastModifiedBy>
  <cp:revision>1627</cp:revision>
  <dcterms:created xsi:type="dcterms:W3CDTF">2020-01-20T05:08:25Z</dcterms:created>
  <dcterms:modified xsi:type="dcterms:W3CDTF">2023-12-28T04:05:26Z</dcterms:modified>
</cp:coreProperties>
</file>